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15"/>
  </p:notesMasterIdLst>
  <p:sldIdLst>
    <p:sldId id="256" r:id="rId2"/>
    <p:sldId id="258" r:id="rId3"/>
    <p:sldId id="260" r:id="rId4"/>
    <p:sldId id="272" r:id="rId5"/>
    <p:sldId id="257" r:id="rId6"/>
    <p:sldId id="273" r:id="rId7"/>
    <p:sldId id="275" r:id="rId8"/>
    <p:sldId id="278" r:id="rId9"/>
    <p:sldId id="277" r:id="rId10"/>
    <p:sldId id="279" r:id="rId11"/>
    <p:sldId id="274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ACB0-E991-4AFC-8110-0F85A9CAA8D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1AC64-CD33-42EA-8753-01E807309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AC64-CD33-42EA-8753-01E807309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1AC64-CD33-42EA-8753-01E807309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7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047786-3775-44CE-AF96-A948C32C49A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2E6F48-20DF-4E89-AFE1-6299E6C1D2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F65D-5410-4B1F-8B81-C137571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599090"/>
            <a:ext cx="11887201" cy="97015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Rounded MT Bold" panose="020F0704030504030204" pitchFamily="34" charset="0"/>
              </a:rPr>
              <a:t>Medical Service Analysis In Bhutan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69AB4-9668-4BBC-B3B1-2AE13C596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2" y="3090041"/>
            <a:ext cx="8839200" cy="338827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cap="none" dirty="0">
                <a:latin typeface="+mn-lt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cap="none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Anima Uraon</a:t>
            </a:r>
          </a:p>
          <a:p>
            <a:pPr algn="ctr"/>
            <a:endParaRPr lang="en-US" b="1" cap="none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Supriya Jadhav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Senior Data Scientist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Serviceman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2B32C-2B12-49C6-9067-5AA0BA383C58}"/>
              </a:ext>
            </a:extLst>
          </p:cNvPr>
          <p:cNvSpPr txBox="1"/>
          <p:nvPr/>
        </p:nvSpPr>
        <p:spPr>
          <a:xfrm>
            <a:off x="2396359" y="6478314"/>
            <a:ext cx="8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Credit to  : National statistics of bureau : https://www.nsb.gov.bt/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2246">
        <p14:reveal/>
      </p:transition>
    </mc:Choice>
    <mc:Fallback xmlns="">
      <p:transition spd="slow" advTm="122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EC4-600C-4E94-B347-99ED314E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334537"/>
            <a:ext cx="11998712" cy="140282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Wangdue Dzongkhag With Four 	Hospitals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A39EA-5D32-41BE-9351-9AC18BF6A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67036"/>
            <a:ext cx="10058400" cy="338117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88731-F52E-4EE3-9D0C-FC238CF9851E}"/>
              </a:ext>
            </a:extLst>
          </p:cNvPr>
          <p:cNvSpPr txBox="1"/>
          <p:nvPr/>
        </p:nvSpPr>
        <p:spPr>
          <a:xfrm>
            <a:off x="2396359" y="6478314"/>
            <a:ext cx="8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Credit to  : National statistics of bureau : https://www.nsb.gov.bt/</a:t>
            </a:r>
          </a:p>
        </p:txBody>
      </p:sp>
    </p:spTree>
    <p:extLst>
      <p:ext uri="{BB962C8B-B14F-4D97-AF65-F5344CB8AC3E}">
        <p14:creationId xmlns:p14="http://schemas.microsoft.com/office/powerpoint/2010/main" val="163490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93">
        <p14:reveal/>
      </p:transition>
    </mc:Choice>
    <mc:Fallback xmlns="">
      <p:transition spd="slow" advTm="2093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7" x="5297488" y="1177925"/>
          <p14:tracePt t="36" x="5178425" y="1196975"/>
          <p14:tracePt t="42" x="5141913" y="1196975"/>
          <p14:tracePt t="49" x="5114925" y="1196975"/>
          <p14:tracePt t="56" x="5086350" y="1204913"/>
          <p14:tracePt t="63" x="5078413" y="1204913"/>
          <p14:tracePt t="69" x="5059363" y="1204913"/>
          <p14:tracePt t="77" x="5049838" y="1204913"/>
          <p14:tracePt t="84" x="5041900" y="1204913"/>
          <p14:tracePt t="90" x="5032375" y="1204913"/>
          <p14:tracePt t="97" x="5022850" y="1204913"/>
          <p14:tracePt t="104" x="5013325" y="1204913"/>
          <p14:tracePt t="125" x="5005388" y="1204913"/>
          <p14:tracePt t="131" x="4995863" y="1204913"/>
          <p14:tracePt t="138" x="4986338" y="1204913"/>
          <p14:tracePt t="159" x="4976813" y="1204913"/>
          <p14:tracePt t="174" x="4968875" y="1204913"/>
          <p14:tracePt t="247" x="4976813" y="1204913"/>
          <p14:tracePt t="255" x="4986338" y="1204913"/>
          <p14:tracePt t="262" x="5013325" y="1204913"/>
          <p14:tracePt t="268" x="5049838" y="1204913"/>
          <p14:tracePt t="276" x="5105400" y="1204913"/>
          <p14:tracePt t="282" x="5178425" y="1204913"/>
          <p14:tracePt t="289" x="5287963" y="1204913"/>
          <p14:tracePt t="296" x="5397500" y="1204913"/>
          <p14:tracePt t="303" x="5516563" y="1214438"/>
          <p14:tracePt t="310" x="5643563" y="1214438"/>
          <p14:tracePt t="318" x="5735638" y="1223963"/>
          <p14:tracePt t="323" x="5826125" y="1223963"/>
          <p14:tracePt t="330" x="5899150" y="1241425"/>
          <p14:tracePt t="336" x="6000750" y="1241425"/>
          <p14:tracePt t="343" x="6054725" y="1241425"/>
          <p14:tracePt t="351" x="6127750" y="1241425"/>
          <p14:tracePt t="357" x="6183313" y="1241425"/>
          <p14:tracePt t="364" x="6237288" y="1241425"/>
          <p14:tracePt t="371" x="6283325" y="1250950"/>
          <p14:tracePt t="378" x="6319838" y="1250950"/>
          <p14:tracePt t="386" x="6365875" y="1250950"/>
          <p14:tracePt t="392" x="6392863" y="1250950"/>
          <p14:tracePt t="400" x="6438900" y="1260475"/>
          <p14:tracePt t="406" x="6475413" y="1260475"/>
          <p14:tracePt t="414" x="6529388" y="1260475"/>
          <p14:tracePt t="419" x="6575425" y="1260475"/>
          <p14:tracePt t="427" x="6630988" y="1260475"/>
          <p14:tracePt t="435" x="6684963" y="1260475"/>
          <p14:tracePt t="440" x="6740525" y="1260475"/>
          <p14:tracePt t="449" x="6794500" y="1260475"/>
          <p14:tracePt t="455" x="6840538" y="1260475"/>
          <p14:tracePt t="461" x="6877050" y="1260475"/>
          <p14:tracePt t="469" x="6923088" y="1260475"/>
          <p14:tracePt t="474" x="6950075" y="1260475"/>
          <p14:tracePt t="481" x="6977063" y="1260475"/>
          <p14:tracePt t="488" x="7023100" y="1270000"/>
          <p14:tracePt t="496" x="7050088" y="1270000"/>
          <p14:tracePt t="501" x="7077075" y="1270000"/>
          <p14:tracePt t="508" x="7105650" y="1277938"/>
          <p14:tracePt t="518" x="7150100" y="1277938"/>
          <p14:tracePt t="522" x="7178675" y="1277938"/>
          <p14:tracePt t="529" x="7215188" y="1277938"/>
          <p14:tracePt t="535" x="7251700" y="1277938"/>
          <p14:tracePt t="544" x="7278688" y="1277938"/>
          <p14:tracePt t="551" x="7315200" y="1287463"/>
          <p14:tracePt t="557" x="7351713" y="1287463"/>
          <p14:tracePt t="563" x="7378700" y="1287463"/>
          <p14:tracePt t="571" x="7407275" y="1287463"/>
          <p14:tracePt t="577" x="7424738" y="1287463"/>
          <p14:tracePt t="585" x="7443788" y="1287463"/>
          <p14:tracePt t="592" x="7461250" y="1287463"/>
          <p14:tracePt t="599" x="7470775" y="1287463"/>
          <p14:tracePt t="605" x="7497763" y="1287463"/>
          <p14:tracePt t="612" x="7524750" y="1287463"/>
          <p14:tracePt t="620" x="7561263" y="1287463"/>
          <p14:tracePt t="625" x="7607300" y="1296988"/>
          <p14:tracePt t="632" x="7643813" y="1296988"/>
          <p14:tracePt t="639" x="7680325" y="1296988"/>
          <p14:tracePt t="646" x="7716838" y="1296988"/>
          <p14:tracePt t="653" x="7762875" y="1314450"/>
          <p14:tracePt t="661" x="7799388" y="1314450"/>
          <p14:tracePt t="669" x="7853363" y="1314450"/>
          <p14:tracePt t="673" x="7908925" y="1314450"/>
          <p14:tracePt t="680" x="7954963" y="1314450"/>
          <p14:tracePt t="688" x="8008938" y="1314450"/>
          <p14:tracePt t="694" x="8045450" y="1314450"/>
          <p14:tracePt t="703" x="8072438" y="1314450"/>
          <p14:tracePt t="708" x="8108950" y="1314450"/>
          <p14:tracePt t="715" x="8147050" y="1314450"/>
          <p14:tracePt t="721" x="8191500" y="1314450"/>
          <p14:tracePt t="728" x="8220075" y="1323975"/>
          <p14:tracePt t="736" x="8274050" y="1323975"/>
          <p14:tracePt t="742" x="8310563" y="1323975"/>
          <p14:tracePt t="750" x="8366125" y="1323975"/>
          <p14:tracePt t="756" x="8429625" y="1323975"/>
          <p14:tracePt t="763" x="8483600" y="1323975"/>
          <p14:tracePt t="769" x="8520113" y="1323975"/>
          <p14:tracePt t="776" x="8566150" y="1314450"/>
          <p14:tracePt t="785" x="8602663" y="1314450"/>
          <p14:tracePt t="790" x="8639175" y="1314450"/>
          <p14:tracePt t="797" x="8675688" y="1314450"/>
          <p14:tracePt t="804" x="8702675" y="1314450"/>
          <p14:tracePt t="811" x="8748713" y="1314450"/>
          <p14:tracePt t="819" x="8804275" y="1314450"/>
          <p14:tracePt t="825" x="8858250" y="1314450"/>
          <p14:tracePt t="831" x="8894763" y="1314450"/>
          <p14:tracePt t="838" x="8950325" y="1314450"/>
          <p14:tracePt t="845" x="8996363" y="1314450"/>
          <p14:tracePt t="852" x="9050338" y="1306513"/>
          <p14:tracePt t="859" x="9086850" y="1306513"/>
          <p14:tracePt t="866" x="9132888" y="1306513"/>
          <p14:tracePt t="872" x="9178925" y="1296988"/>
          <p14:tracePt t="880" x="9205913" y="1296988"/>
          <p14:tracePt t="886" x="9223375" y="1296988"/>
          <p14:tracePt t="893" x="9251950" y="1296988"/>
          <p14:tracePt t="902" x="9269413" y="1296988"/>
          <p14:tracePt t="907" x="9288463" y="1296988"/>
          <p14:tracePt t="913" x="9305925" y="1296988"/>
          <p14:tracePt t="920" x="9332913" y="1296988"/>
          <p14:tracePt t="929" x="9351963" y="1296988"/>
          <p14:tracePt t="935" x="9378950" y="1296988"/>
          <p14:tracePt t="940" x="9405938" y="1296988"/>
          <p14:tracePt t="947" x="9434513" y="1296988"/>
          <p14:tracePt t="954" x="9471025" y="1296988"/>
          <p14:tracePt t="962" x="9498013" y="1296988"/>
          <p14:tracePt t="968" x="9525000" y="1296988"/>
          <p14:tracePt t="975" x="9551988" y="1296988"/>
          <p14:tracePt t="982" x="9580563" y="1296988"/>
          <p14:tracePt t="989" x="9617075" y="1296988"/>
          <p14:tracePt t="996" x="9634538" y="1296988"/>
          <p14:tracePt t="1002" x="9661525" y="1296988"/>
          <p14:tracePt t="1010" x="9690100" y="1296988"/>
          <p14:tracePt t="1018" x="9707563" y="1287463"/>
          <p14:tracePt t="1024" x="9734550" y="1287463"/>
          <p14:tracePt t="1031" x="9763125" y="1277938"/>
          <p14:tracePt t="1038" x="9780588" y="1277938"/>
          <p14:tracePt t="1043" x="9817100" y="1277938"/>
          <p14:tracePt t="1053" x="9836150" y="1270000"/>
          <p14:tracePt t="1058" x="9863138" y="1270000"/>
          <p14:tracePt t="1065" x="9899650" y="1270000"/>
          <p14:tracePt t="1071" x="9918700" y="1270000"/>
          <p14:tracePt t="1078" x="9963150" y="1270000"/>
          <p14:tracePt t="1087" x="9982200" y="1260475"/>
          <p14:tracePt t="1092" x="10009188" y="1260475"/>
          <p14:tracePt t="1101" x="10036175" y="1260475"/>
          <p14:tracePt t="1105" x="10055225" y="1250950"/>
          <p14:tracePt t="1113" x="10064750" y="1250950"/>
          <p14:tracePt t="1119" x="10072688" y="1250950"/>
          <p14:tracePt t="1127" x="10082213" y="1250950"/>
          <p14:tracePt t="1135" x="10091738" y="1250950"/>
          <p14:tracePt t="1140" x="10101263" y="1250950"/>
          <p14:tracePt t="1161" x="10109200" y="1250950"/>
          <p14:tracePt t="1181" x="10118725" y="1250950"/>
          <p14:tracePt t="1195" x="10128250" y="1241425"/>
          <p14:tracePt t="1209" x="10137775" y="1241425"/>
          <p14:tracePt t="1216" x="10145713" y="124142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8D28-ADD4-427C-8ACE-AB49F92A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0" y="1"/>
            <a:ext cx="11864896" cy="9701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Wangdue Dzongkhag With Four  Hospital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E3714-5954-461E-9022-6875EEDA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" y="1244487"/>
            <a:ext cx="12009862" cy="54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300">
        <p14:reveal/>
      </p:transition>
    </mc:Choice>
    <mc:Fallback xmlns="">
      <p:transition spd="slow" advTm="1300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7" x="7378700" y="4146550"/>
          <p14:tracePt t="35" x="7397750" y="4227513"/>
          <p14:tracePt t="41" x="7397750" y="4256088"/>
          <p14:tracePt t="48" x="7407275" y="4264025"/>
          <p14:tracePt t="55" x="7407275" y="4273550"/>
          <p14:tracePt t="68" x="7407275" y="4283075"/>
          <p14:tracePt t="76" x="7407275" y="4292600"/>
          <p14:tracePt t="85" x="7415213" y="4292600"/>
          <p14:tracePt t="89" x="7424738" y="4300538"/>
          <p14:tracePt t="96" x="7434263" y="4319588"/>
          <p14:tracePt t="103" x="7434263" y="4329113"/>
          <p14:tracePt t="110" x="7443788" y="4337050"/>
          <p14:tracePt t="117" x="7451725" y="4337050"/>
          <p14:tracePt t="124" x="7480300" y="4365625"/>
          <p14:tracePt t="130" x="7497763" y="4392613"/>
          <p14:tracePt t="137" x="7516813" y="4410075"/>
          <p14:tracePt t="145" x="7534275" y="4429125"/>
          <p14:tracePt t="151" x="7570788" y="4446588"/>
          <p14:tracePt t="158" x="7597775" y="4475163"/>
          <p14:tracePt t="166" x="7643813" y="4511675"/>
          <p14:tracePt t="174" x="7680325" y="4548188"/>
          <p14:tracePt t="178" x="7707313" y="4565650"/>
          <p14:tracePt t="186" x="7726363" y="4592638"/>
          <p14:tracePt t="192" x="7762875" y="4629150"/>
          <p14:tracePt t="200" x="7808913" y="4648200"/>
          <p14:tracePt t="207" x="7853363" y="4684713"/>
          <p14:tracePt t="213" x="7935913" y="4730750"/>
          <p14:tracePt t="220" x="8018463" y="4767263"/>
          <p14:tracePt t="227" x="8128000" y="4811713"/>
          <p14:tracePt t="234" x="8228013" y="4840288"/>
          <p14:tracePt t="241" x="8320088" y="4867275"/>
          <p14:tracePt t="247" x="8383588" y="4894263"/>
          <p14:tracePt t="253" x="8429625" y="4903788"/>
          <p14:tracePt t="261" x="8456613" y="4913313"/>
          <p14:tracePt t="267" x="8483600" y="4922838"/>
          <p14:tracePt t="275" x="8512175" y="4922838"/>
          <p14:tracePt t="282" x="8556625" y="4930775"/>
          <p14:tracePt t="288" x="8602663" y="4930775"/>
          <p14:tracePt t="295" x="8639175" y="4930775"/>
          <p14:tracePt t="302" x="8694738" y="4940300"/>
          <p14:tracePt t="309" x="8767763" y="4940300"/>
          <p14:tracePt t="317" x="8821738" y="4940300"/>
          <p14:tracePt t="323" x="8885238" y="4940300"/>
          <p14:tracePt t="330" x="8940800" y="4940300"/>
          <p14:tracePt t="336" x="8977313" y="4940300"/>
          <p14:tracePt t="344" x="9023350" y="4940300"/>
          <p14:tracePt t="350" x="9050338" y="4940300"/>
          <p14:tracePt t="358" x="9077325" y="4940300"/>
          <p14:tracePt t="364" x="9123363" y="4940300"/>
          <p14:tracePt t="370" x="9159875" y="4940300"/>
          <p14:tracePt t="377" x="9232900" y="4930775"/>
          <p14:tracePt t="385" x="9324975" y="4913313"/>
          <p14:tracePt t="392" x="9424988" y="4903788"/>
          <p14:tracePt t="398" x="9498013" y="4894263"/>
          <p14:tracePt t="404" x="9580563" y="4867275"/>
          <p14:tracePt t="413" x="9634538" y="4848225"/>
          <p14:tracePt t="418" x="9680575" y="4840288"/>
          <p14:tracePt t="426" x="9726613" y="4803775"/>
          <p14:tracePt t="434" x="9763125" y="4775200"/>
          <p14:tracePt t="439" x="9809163" y="4711700"/>
          <p14:tracePt t="447" x="9863138" y="4657725"/>
          <p14:tracePt t="452" x="9918700" y="4592638"/>
          <p14:tracePt t="460" x="9963150" y="4548188"/>
          <p14:tracePt t="467" x="9999663" y="4492625"/>
          <p14:tracePt t="474" x="10045700" y="4456113"/>
          <p14:tracePt t="481" x="10082213" y="4410075"/>
          <p14:tracePt t="488" x="10101263" y="4383088"/>
          <p14:tracePt t="495" x="10137775" y="4365625"/>
          <p14:tracePt t="501" x="10164763" y="4329113"/>
          <p14:tracePt t="508" x="10182225" y="4310063"/>
          <p14:tracePt t="514" x="10218738" y="4283075"/>
          <p14:tracePt t="521" x="10237788" y="4237038"/>
          <p14:tracePt t="529" x="10264775" y="4173538"/>
          <p14:tracePt t="536" x="10291763" y="4090988"/>
          <p14:tracePt t="542" x="10320338" y="4000500"/>
          <p14:tracePt t="551" x="10347325" y="3898900"/>
          <p14:tracePt t="555" x="10356850" y="3808413"/>
          <p14:tracePt t="563" x="10383838" y="3743325"/>
          <p14:tracePt t="569" x="10383838" y="3689350"/>
          <p14:tracePt t="577" x="10393363" y="3662363"/>
          <p14:tracePt t="584" x="10393363" y="3643313"/>
          <p14:tracePt t="590" x="10393363" y="3606800"/>
          <p14:tracePt t="597" x="10393363" y="3589338"/>
          <p14:tracePt t="603" x="10393363" y="3552825"/>
          <p14:tracePt t="611" x="10383838" y="3506788"/>
          <p14:tracePt t="617" x="10383838" y="3470275"/>
          <p14:tracePt t="625" x="10374313" y="3424238"/>
          <p14:tracePt t="631" x="10374313" y="3370263"/>
          <p14:tracePt t="638" x="10364788" y="3324225"/>
          <p14:tracePt t="646" x="10347325" y="3287713"/>
          <p14:tracePt t="651" x="10347325" y="3260725"/>
          <p14:tracePt t="659" x="10337800" y="3224213"/>
          <p14:tracePt t="667" x="10328275" y="3195638"/>
          <p14:tracePt t="672" x="10320338" y="3178175"/>
          <p14:tracePt t="680" x="10320338" y="3159125"/>
          <p14:tracePt t="685" x="10310813" y="3141663"/>
          <p14:tracePt t="694" x="10291763" y="3122613"/>
          <p14:tracePt t="701" x="10283825" y="3114675"/>
          <p14:tracePt t="707" x="10274300" y="3095625"/>
          <p14:tracePt t="714" x="10255250" y="3078163"/>
          <p14:tracePt t="721" x="10247313" y="3059113"/>
          <p14:tracePt t="727" x="10228263" y="3041650"/>
          <p14:tracePt t="734" x="10210800" y="3022600"/>
          <p14:tracePt t="741" x="10191750" y="3005138"/>
          <p14:tracePt t="751" x="10182225" y="2976563"/>
          <p14:tracePt t="755" x="10164763" y="2968625"/>
          <p14:tracePt t="761" x="10137775" y="2949575"/>
          <p14:tracePt t="769" x="10128250" y="2930525"/>
          <p14:tracePt t="776" x="10109200" y="2922588"/>
          <p14:tracePt t="784" x="10091738" y="2903538"/>
          <p14:tracePt t="789" x="10072688" y="2886075"/>
          <p14:tracePt t="797" x="10055225" y="2876550"/>
          <p14:tracePt t="803" x="10036175" y="2857500"/>
          <p14:tracePt t="810" x="10009188" y="2849563"/>
          <p14:tracePt t="817" x="9991725" y="2840038"/>
          <p14:tracePt t="824" x="9972675" y="2830513"/>
          <p14:tracePt t="831" x="9945688" y="2820988"/>
          <p14:tracePt t="837" x="9926638" y="2813050"/>
          <p14:tracePt t="845" x="9909175" y="2803525"/>
          <p14:tracePt t="851" x="9890125" y="2803525"/>
          <p14:tracePt t="858" x="9872663" y="2794000"/>
          <p14:tracePt t="865" x="9853613" y="2794000"/>
          <p14:tracePt t="871" x="9853613" y="2784475"/>
          <p14:tracePt t="879" x="9845675" y="2784475"/>
          <p14:tracePt t="884" x="9836150" y="2784475"/>
          <p14:tracePt t="892" x="9826625" y="2784475"/>
          <p14:tracePt t="901" x="9817100" y="2784475"/>
          <p14:tracePt t="913" x="9809163" y="2784475"/>
          <p14:tracePt t="927" x="9799638" y="2784475"/>
          <p14:tracePt t="947" x="9790113" y="2784475"/>
          <p14:tracePt t="961" x="9780588" y="2784475"/>
          <p14:tracePt t="1064" x="9772650" y="278447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2C81-9257-41A2-9969-4C353FEF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1288-013F-4F0D-AAD5-8CA33D1E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Mapping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Slicer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Excel Tables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Buttons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Page Navigation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3D Effects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Pie Chart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Advance Editor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683">
        <p14:reveal/>
      </p:transition>
    </mc:Choice>
    <mc:Fallback xmlns="">
      <p:transition spd="slow" advTm="2683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655" x="9551988" y="2757488"/>
          <p14:tracePt t="660" x="9232900" y="2711450"/>
          <p14:tracePt t="668" x="9050338" y="2684463"/>
          <p14:tracePt t="674" x="8794750" y="2647950"/>
          <p14:tracePt t="681" x="8447088" y="2630488"/>
          <p14:tracePt t="688" x="8064500" y="2611438"/>
          <p14:tracePt t="695" x="7653338" y="2584450"/>
          <p14:tracePt t="701" x="7205663" y="2584450"/>
          <p14:tracePt t="709" x="6684963" y="2584450"/>
          <p14:tracePt t="717" x="6164263" y="2584450"/>
          <p14:tracePt t="722" x="5680075" y="2584450"/>
          <p14:tracePt t="729" x="5159375" y="2584450"/>
          <p14:tracePt t="736" x="4711700" y="2584450"/>
          <p14:tracePt t="743" x="4265613" y="2584450"/>
          <p14:tracePt t="751" x="3808413" y="2601913"/>
          <p14:tracePt t="757" x="3387725" y="2620963"/>
          <p14:tracePt t="764" x="3013075" y="2638425"/>
          <p14:tracePt t="771" x="2657475" y="2684463"/>
          <p14:tracePt t="777" x="2346325" y="2703513"/>
          <p14:tracePt t="785" x="2046288" y="2720975"/>
          <p14:tracePt t="791" x="1863725" y="2740025"/>
          <p14:tracePt t="798" x="1698625" y="2740025"/>
          <p14:tracePt t="804" x="1552575" y="2730500"/>
          <p14:tracePt t="811" x="1387475" y="2720975"/>
          <p14:tracePt t="818" x="1250950" y="2703513"/>
          <p14:tracePt t="825" x="1141413" y="2703513"/>
          <p14:tracePt t="835" x="1068388" y="2693988"/>
          <p14:tracePt t="839" x="1022350" y="2684463"/>
          <p14:tracePt t="846" x="985838" y="2667000"/>
          <p14:tracePt t="852" x="941388" y="2647950"/>
          <p14:tracePt t="860" x="895350" y="2638425"/>
          <p14:tracePt t="868" x="849313" y="2611438"/>
          <p14:tracePt t="872" x="803275" y="2601913"/>
          <p14:tracePt t="880" x="749300" y="2574925"/>
          <p14:tracePt t="886" x="703263" y="2557463"/>
          <p14:tracePt t="903" x="593725" y="2520950"/>
          <p14:tracePt t="907" x="547688" y="2501900"/>
          <p14:tracePt t="915" x="484188" y="2455863"/>
          <p14:tracePt t="921" x="457200" y="2438400"/>
          <p14:tracePt t="929" x="411163" y="2419350"/>
          <p14:tracePt t="936" x="384175" y="2401888"/>
          <p14:tracePt t="941" x="365125" y="2374900"/>
          <p14:tracePt t="948" x="347663" y="2355850"/>
          <p14:tracePt t="955" x="319088" y="2338388"/>
          <p14:tracePt t="963" x="301625" y="2309813"/>
          <p14:tracePt t="969" x="274638" y="2292350"/>
          <p14:tracePt t="977" x="238125" y="2255838"/>
          <p14:tracePt t="985" x="219075" y="2236788"/>
          <p14:tracePt t="990" x="201613" y="2209800"/>
          <p14:tracePt t="997" x="182563" y="2173288"/>
          <p14:tracePt t="1003" x="155575" y="2146300"/>
          <p14:tracePt t="1011" x="146050" y="2119313"/>
          <p14:tracePt t="1018" x="128588" y="2090738"/>
          <p14:tracePt t="1025" x="128588" y="2082800"/>
          <p14:tracePt t="1032" x="119063" y="2054225"/>
          <p14:tracePt t="1046" x="109538" y="2046288"/>
          <p14:tracePt t="1052" x="109538" y="2036763"/>
          <p14:tracePt t="1059" x="109538" y="2027238"/>
          <p14:tracePt t="1067" x="109538" y="2009775"/>
          <p14:tracePt t="1072" x="109538" y="2000250"/>
          <p14:tracePt t="1079" x="119063" y="1990725"/>
          <p14:tracePt t="1087" x="128588" y="1963738"/>
          <p14:tracePt t="1093" x="146050" y="1944688"/>
          <p14:tracePt t="1101" x="165100" y="1927225"/>
          <p14:tracePt t="1106" x="192088" y="1898650"/>
          <p14:tracePt t="1114" x="219075" y="1881188"/>
          <p14:tracePt t="1121" x="238125" y="1854200"/>
          <p14:tracePt t="1127" x="255588" y="1844675"/>
          <p14:tracePt t="1135" x="274638" y="1825625"/>
          <p14:tracePt t="1141" x="282575" y="1817688"/>
          <p14:tracePt t="1148" x="292100" y="1817688"/>
          <p14:tracePt t="1154" x="301625" y="1817688"/>
          <p14:tracePt t="1161" x="311150" y="1808163"/>
          <p14:tracePt t="1169" x="319088" y="1808163"/>
          <p14:tracePt t="1175" x="328613" y="1798638"/>
          <p14:tracePt t="1196" x="338138" y="1798638"/>
          <p14:tracePt t="1202" x="347663" y="1798638"/>
          <p14:tracePt t="1223" x="355600" y="1798638"/>
          <p14:tracePt t="1231" x="365125" y="1798638"/>
          <p14:tracePt t="1251" x="374650" y="1798638"/>
          <p14:tracePt t="1265" x="374650" y="1808163"/>
          <p14:tracePt t="1278" x="384175" y="1808163"/>
          <p14:tracePt t="1299" x="392113" y="1808163"/>
          <p14:tracePt t="1312" x="401638" y="1808163"/>
          <p14:tracePt t="1326" x="411163" y="1808163"/>
          <p14:tracePt t="1347" x="420688" y="1808163"/>
          <p14:tracePt t="1360" x="428625" y="1808163"/>
          <p14:tracePt t="1395" x="438150" y="1808163"/>
          <p14:tracePt t="1409" x="447675" y="1808163"/>
          <p14:tracePt t="1415" x="447675" y="1817688"/>
          <p14:tracePt t="1422" x="457200" y="1817688"/>
          <p14:tracePt t="1429" x="457200" y="1825625"/>
          <p14:tracePt t="1435" x="465138" y="1835150"/>
          <p14:tracePt t="1443" x="474663" y="1844675"/>
          <p14:tracePt t="1451" x="493713" y="1862138"/>
          <p14:tracePt t="1457" x="511175" y="1890713"/>
          <p14:tracePt t="1464" x="530225" y="1927225"/>
          <p14:tracePt t="1469" x="538163" y="1963738"/>
          <p14:tracePt t="1478" x="557213" y="2027238"/>
          <p14:tracePt t="1485" x="566738" y="2082800"/>
          <p14:tracePt t="1491" x="574675" y="2173288"/>
          <p14:tracePt t="1498" x="593725" y="2292350"/>
          <p14:tracePt t="1505" x="593725" y="2401888"/>
          <p14:tracePt t="1512" x="593725" y="2511425"/>
          <p14:tracePt t="1519" x="593725" y="2620963"/>
          <p14:tracePt t="1525" x="603250" y="2693988"/>
          <p14:tracePt t="1534" x="603250" y="2747963"/>
          <p14:tracePt t="1538" x="620713" y="2813050"/>
          <p14:tracePt t="1546" x="620713" y="2886075"/>
          <p14:tracePt t="1552" x="630238" y="2949575"/>
          <p14:tracePt t="1560" x="639763" y="3022600"/>
          <p14:tracePt t="1565" x="657225" y="3095625"/>
          <p14:tracePt t="1573" x="657225" y="3187700"/>
          <p14:tracePt t="1581" x="666750" y="3268663"/>
          <p14:tracePt t="1588" x="684213" y="3341688"/>
          <p14:tracePt t="1593" x="693738" y="3406775"/>
          <p14:tracePt t="1601" x="703263" y="3443288"/>
          <p14:tracePt t="1608" x="712788" y="3487738"/>
          <p14:tracePt t="1615" x="720725" y="3516313"/>
          <p14:tracePt t="1621" x="730250" y="3579813"/>
          <p14:tracePt t="1628" x="749300" y="3633788"/>
          <p14:tracePt t="1636" x="749300" y="3689350"/>
          <p14:tracePt t="1642" x="749300" y="3743325"/>
          <p14:tracePt t="1651" x="749300" y="3825875"/>
          <p14:tracePt t="1655" x="749300" y="3881438"/>
          <p14:tracePt t="1662" x="749300" y="3917950"/>
          <p14:tracePt t="1668" x="749300" y="3963988"/>
          <p14:tracePt t="1676" x="749300" y="3990975"/>
          <p14:tracePt t="1685" x="749300" y="4008438"/>
          <p14:tracePt t="1689" x="749300" y="4027488"/>
          <p14:tracePt t="1697" x="749300" y="4044950"/>
          <p14:tracePt t="1703" x="749300" y="4064000"/>
          <p14:tracePt t="1710" x="749300" y="4090988"/>
          <p14:tracePt t="1719" x="749300" y="4110038"/>
          <p14:tracePt t="1724" x="749300" y="4146550"/>
          <p14:tracePt t="1732" x="749300" y="4191000"/>
          <p14:tracePt t="1737" x="749300" y="4227513"/>
          <p14:tracePt t="1745" x="730250" y="4283075"/>
          <p14:tracePt t="1752" x="730250" y="4329113"/>
          <p14:tracePt t="1759" x="730250" y="4365625"/>
          <p14:tracePt t="1766" x="730250" y="4402138"/>
          <p14:tracePt t="1772" x="739775" y="4438650"/>
          <p14:tracePt t="1779" x="739775" y="4465638"/>
          <p14:tracePt t="1787" x="749300" y="4502150"/>
          <p14:tracePt t="1793" x="749300" y="4529138"/>
          <p14:tracePt t="1800" x="749300" y="4548188"/>
          <p14:tracePt t="1806" x="757238" y="4565650"/>
          <p14:tracePt t="1813" x="757238" y="4584700"/>
          <p14:tracePt t="1819" x="766763" y="4602163"/>
          <p14:tracePt t="1827" x="766763" y="4621213"/>
          <p14:tracePt t="1835" x="766763" y="4638675"/>
          <p14:tracePt t="1841" x="766763" y="4665663"/>
          <p14:tracePt t="1848" x="776288" y="4694238"/>
          <p14:tracePt t="1854" x="776288" y="4738688"/>
          <p14:tracePt t="1861" x="776288" y="4775200"/>
          <p14:tracePt t="1869" x="785813" y="4848225"/>
          <p14:tracePt t="1875" x="785813" y="4922838"/>
          <p14:tracePt t="1883" x="793750" y="4986338"/>
          <p14:tracePt t="1888" x="812800" y="5040313"/>
          <p14:tracePt t="1904" x="822325" y="5113338"/>
          <p14:tracePt t="1910" x="822325" y="5141913"/>
          <p14:tracePt t="1918" x="822325" y="5168900"/>
          <p14:tracePt t="1923" x="831850" y="5186363"/>
          <p14:tracePt t="1929" x="831850" y="5222875"/>
          <p14:tracePt t="1937" x="831850" y="5232400"/>
          <p14:tracePt t="1944" x="831850" y="5268913"/>
          <p14:tracePt t="1951" x="831850" y="5295900"/>
          <p14:tracePt t="1957" x="831850" y="5324475"/>
          <p14:tracePt t="1963" x="831850" y="5351463"/>
          <p14:tracePt t="1971" x="831850" y="5368925"/>
          <p14:tracePt t="1979" x="831850" y="5397500"/>
          <p14:tracePt t="1984" x="831850" y="5414963"/>
          <p14:tracePt t="1992" x="831850" y="5434013"/>
          <p14:tracePt t="1999" x="831850" y="5451475"/>
          <p14:tracePt t="2005" x="831850" y="5470525"/>
          <p14:tracePt t="2012" x="831850" y="5478463"/>
          <p14:tracePt t="2026" x="831850" y="5497513"/>
          <p14:tracePt t="2034" x="831850" y="5507038"/>
          <p14:tracePt t="2039" x="831850" y="5514975"/>
          <p14:tracePt t="2053" x="831850" y="5534025"/>
          <p14:tracePt t="2060" x="831850" y="5543550"/>
          <p14:tracePt t="2068" x="831850" y="5561013"/>
          <p14:tracePt t="2074" x="831850" y="5580063"/>
          <p14:tracePt t="2080" x="831850" y="5597525"/>
          <p14:tracePt t="2088" x="831850" y="5607050"/>
          <p14:tracePt t="2095" x="831850" y="5616575"/>
          <p14:tracePt t="2102" x="831850" y="5634038"/>
          <p14:tracePt t="2108" x="831850" y="5643563"/>
          <p14:tracePt t="2116" x="831850" y="5661025"/>
          <p14:tracePt t="2121" x="831850" y="5680075"/>
          <p14:tracePt t="2129" x="831850" y="5689600"/>
          <p14:tracePt t="2137" x="831850" y="5707063"/>
          <p14:tracePt t="2143" x="831850" y="5726113"/>
          <p14:tracePt t="2152" x="831850" y="5734050"/>
          <p14:tracePt t="2156" x="831850" y="5753100"/>
          <p14:tracePt t="2163" x="831850" y="5770563"/>
          <p14:tracePt t="2170" x="831850" y="5789613"/>
          <p14:tracePt t="2177" x="831850" y="5807075"/>
          <p14:tracePt t="2185" x="822325" y="5826125"/>
          <p14:tracePt t="2190" x="822325" y="5835650"/>
          <p14:tracePt t="2198" x="822325" y="5853113"/>
          <p14:tracePt t="2204" x="822325" y="5862638"/>
          <p14:tracePt t="2211" x="822325" y="5872163"/>
          <p14:tracePt t="2226" x="822325" y="5881688"/>
          <p14:tracePt t="2232" x="822325" y="5889625"/>
          <p14:tracePt t="2252" x="822325" y="5899150"/>
          <p14:tracePt t="2268" x="822325" y="5908675"/>
          <p14:tracePt t="2280" x="822325" y="5918200"/>
          <p14:tracePt t="2314" x="812800" y="59182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6066-FBAB-4666-A02F-E7357BD2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99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03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92">
        <p159:morph option="byObject"/>
      </p:transition>
    </mc:Choice>
    <mc:Fallback xmlns="">
      <p:transition spd="slow" advTm="119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C49F3-EC4F-46F4-8083-6C02A136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" y="0"/>
            <a:ext cx="1229876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34FBD-C040-4444-AB79-247C69F62C76}"/>
              </a:ext>
            </a:extLst>
          </p:cNvPr>
          <p:cNvSpPr txBox="1"/>
          <p:nvPr/>
        </p:nvSpPr>
        <p:spPr>
          <a:xfrm>
            <a:off x="2396359" y="6478314"/>
            <a:ext cx="8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Credit to  : National statistics of bureau : https://www.nsb.gov.bt/</a:t>
            </a:r>
          </a:p>
        </p:txBody>
      </p:sp>
    </p:spTree>
    <p:extLst>
      <p:ext uri="{BB962C8B-B14F-4D97-AF65-F5344CB8AC3E}">
        <p14:creationId xmlns:p14="http://schemas.microsoft.com/office/powerpoint/2010/main" val="28675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657">
        <p14:reveal/>
      </p:transition>
    </mc:Choice>
    <mc:Fallback xmlns="">
      <p:transition spd="slow" advTm="165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677F0-08F8-4B92-B7E4-F3B2CAA5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27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061C7-D03A-44BF-96C8-40D32B5BF7C3}"/>
              </a:ext>
            </a:extLst>
          </p:cNvPr>
          <p:cNvSpPr txBox="1"/>
          <p:nvPr/>
        </p:nvSpPr>
        <p:spPr>
          <a:xfrm>
            <a:off x="2396359" y="6478314"/>
            <a:ext cx="8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Credit to  : National statistics of bureau : https://www.nsb.gov.bt/</a:t>
            </a:r>
          </a:p>
        </p:txBody>
      </p:sp>
    </p:spTree>
    <p:extLst>
      <p:ext uri="{BB962C8B-B14F-4D97-AF65-F5344CB8AC3E}">
        <p14:creationId xmlns:p14="http://schemas.microsoft.com/office/powerpoint/2010/main" val="38079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855">
        <p14:reveal/>
      </p:transition>
    </mc:Choice>
    <mc:Fallback xmlns="">
      <p:transition spd="slow" advTm="85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270D-D23B-4A7D-929B-A64977DF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9" y="1"/>
            <a:ext cx="12188284" cy="117715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Bumthang Dzongkhag With One Hospital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C97B9-2D47-4390-B74A-90B60E06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1980620"/>
            <a:ext cx="11062010" cy="27370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0BB51-60A1-42FA-A0F4-12034260BFDE}"/>
              </a:ext>
            </a:extLst>
          </p:cNvPr>
          <p:cNvSpPr txBox="1"/>
          <p:nvPr/>
        </p:nvSpPr>
        <p:spPr>
          <a:xfrm>
            <a:off x="2396359" y="6478314"/>
            <a:ext cx="8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Credit to  : National statistics of bureau : https://www.nsb.gov.bt/</a:t>
            </a:r>
          </a:p>
        </p:txBody>
      </p:sp>
    </p:spTree>
    <p:extLst>
      <p:ext uri="{BB962C8B-B14F-4D97-AF65-F5344CB8AC3E}">
        <p14:creationId xmlns:p14="http://schemas.microsoft.com/office/powerpoint/2010/main" val="3781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06">
        <p14:reveal/>
      </p:transition>
    </mc:Choice>
    <mc:Fallback xmlns="">
      <p:transition spd="slow" advTm="70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2D363-3AC4-4E6E-91C3-30A994B1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356"/>
            <a:ext cx="12782132" cy="70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857">
        <p14:reveal/>
      </p:transition>
    </mc:Choice>
    <mc:Fallback xmlns="">
      <p:transition spd="slow" advTm="4857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122" x="3219450" y="6140450"/>
          <p14:tracePt t="1577" x="2520950" y="6319838"/>
          <p14:tracePt t="1583" x="2886075" y="5799138"/>
          <p14:tracePt t="1590" x="3351213" y="5232400"/>
          <p14:tracePt t="1596" x="3835400" y="4665663"/>
          <p14:tracePt t="1603" x="4521200" y="4037013"/>
          <p14:tracePt t="1610" x="5241925" y="3406775"/>
          <p14:tracePt t="1619" x="5991225" y="2830513"/>
          <p14:tracePt t="1623" x="6804025" y="2246313"/>
          <p14:tracePt t="1631" x="7480300" y="1771650"/>
          <p14:tracePt t="1638" x="8147050" y="1323975"/>
          <p14:tracePt t="1645" x="8702675" y="922338"/>
          <p14:tracePt t="1653" x="9150350" y="630238"/>
          <p14:tracePt t="1659" x="9488488" y="347663"/>
          <p14:tracePt t="1666" x="9763125" y="146050"/>
          <p14:tracePt t="1674" x="9955213" y="0"/>
          <p14:tracePt t="1824" x="9598025" y="19050"/>
          <p14:tracePt t="1830" x="9551988" y="26988"/>
          <p14:tracePt t="1837" x="9525000" y="46038"/>
          <p14:tracePt t="1845" x="9478963" y="63500"/>
          <p14:tracePt t="1852" x="9424988" y="82550"/>
          <p14:tracePt t="1857" x="9342438" y="109538"/>
          <p14:tracePt t="1865" x="9232900" y="128588"/>
          <p14:tracePt t="1872" x="9132888" y="155575"/>
          <p14:tracePt t="1878" x="9059863" y="165100"/>
          <p14:tracePt t="1886" x="8996363" y="173038"/>
          <p14:tracePt t="1905" x="8885238" y="219075"/>
          <p14:tracePt t="1913" x="8840788" y="238125"/>
          <p14:tracePt t="1919" x="8758238" y="282575"/>
          <p14:tracePt t="1927" x="8639175" y="355600"/>
          <p14:tracePt t="1936" x="8466138" y="447675"/>
          <p14:tracePt t="1939" x="8293100" y="547688"/>
          <p14:tracePt t="1947" x="8154988" y="620713"/>
          <p14:tracePt t="1953" x="8054975" y="676275"/>
          <p14:tracePt t="1961" x="7972425" y="730250"/>
          <p14:tracePt t="1969" x="7908925" y="785813"/>
          <p14:tracePt t="1974" x="7826375" y="839788"/>
          <p14:tracePt t="1982" x="7743825" y="876300"/>
          <p14:tracePt t="1988" x="7662863" y="922338"/>
          <p14:tracePt t="1995" x="7580313" y="958850"/>
          <p14:tracePt t="2002" x="7497763" y="1004888"/>
          <p14:tracePt t="2009" x="7424738" y="1041400"/>
          <p14:tracePt t="2016" x="7370763" y="1077913"/>
          <p14:tracePt t="2022" x="7324725" y="1095375"/>
          <p14:tracePt t="2029" x="7278688" y="1131888"/>
          <p14:tracePt t="2036" x="7251700" y="1150938"/>
          <p14:tracePt t="2043" x="7205663" y="1160463"/>
          <p14:tracePt t="2052" x="7169150" y="1168400"/>
          <p14:tracePt t="2056" x="7123113" y="1168400"/>
          <p14:tracePt t="2064" x="7086600" y="1168400"/>
          <p14:tracePt t="2070" x="7032625" y="1168400"/>
          <p14:tracePt t="2076" x="6986588" y="1168400"/>
          <p14:tracePt t="2086" x="6950075" y="1168400"/>
          <p14:tracePt t="2091" x="6904038" y="1168400"/>
          <p14:tracePt t="2098" x="6867525" y="1168400"/>
          <p14:tracePt t="2105" x="6850063" y="1168400"/>
          <p14:tracePt t="2112" x="6804025" y="1168400"/>
          <p14:tracePt t="2119" x="6784975" y="1168400"/>
          <p14:tracePt t="2126" x="6757988" y="1168400"/>
          <p14:tracePt t="2132" x="6731000" y="1177925"/>
          <p14:tracePt t="2139" x="6704013" y="1187450"/>
          <p14:tracePt t="2146" x="6657975" y="1204913"/>
          <p14:tracePt t="2152" x="6594475" y="1233488"/>
          <p14:tracePt t="2161" x="6548438" y="1260475"/>
          <p14:tracePt t="2168" x="6483350" y="1277938"/>
          <p14:tracePt t="2173" x="6438900" y="1306513"/>
          <p14:tracePt t="2180" x="6392863" y="1323975"/>
          <p14:tracePt t="2186" x="6365875" y="1333500"/>
          <p14:tracePt t="2193" x="6337300" y="1343025"/>
          <p14:tracePt t="2202" x="6310313" y="1360488"/>
          <p14:tracePt t="2207" x="6283325" y="1379538"/>
          <p14:tracePt t="2215" x="6283325" y="1387475"/>
          <p14:tracePt t="2221" x="6264275" y="1387475"/>
          <p14:tracePt t="2229" x="6246813" y="1416050"/>
          <p14:tracePt t="2236" x="6227763" y="1433513"/>
          <p14:tracePt t="2242" x="6219825" y="1452563"/>
          <p14:tracePt t="2249" x="6210300" y="1479550"/>
          <p14:tracePt t="2256" x="6200775" y="1506538"/>
          <p14:tracePt t="2263" x="6183313" y="1552575"/>
          <p14:tracePt t="2269" x="6183313" y="1598613"/>
          <p14:tracePt t="2275" x="6173788" y="1652588"/>
          <p14:tracePt t="2285" x="6164263" y="1679575"/>
          <p14:tracePt t="2289" x="6146800" y="1708150"/>
          <p14:tracePt t="2297" x="6146800" y="1744663"/>
          <p14:tracePt t="2303" x="6146800" y="1752600"/>
          <p14:tracePt t="2310" x="6146800" y="1762125"/>
          <p14:tracePt t="2319" x="6146800" y="1771650"/>
          <p14:tracePt t="2331" x="6146800" y="1781175"/>
          <p14:tracePt t="2345" x="6137275" y="1781175"/>
          <p14:tracePt t="2352" x="6137275" y="1789113"/>
          <p14:tracePt t="2366" x="6127750" y="1798638"/>
          <p14:tracePt t="2380" x="6118225" y="1808163"/>
          <p14:tracePt t="2385" x="6100763" y="1808163"/>
          <p14:tracePt t="2393" x="6064250" y="1817688"/>
          <p14:tracePt t="2401" x="5981700" y="1817688"/>
          <p14:tracePt t="2405" x="5854700" y="1808163"/>
          <p14:tracePt t="2414" x="5689600" y="1808163"/>
          <p14:tracePt t="2420" x="5524500" y="1781175"/>
          <p14:tracePt t="2427" x="5378450" y="1762125"/>
          <p14:tracePt t="2435" x="5232400" y="1735138"/>
          <p14:tracePt t="2441" x="5086350" y="1716088"/>
          <p14:tracePt t="2448" x="4940300" y="1689100"/>
          <p14:tracePt t="2455" x="4803775" y="1679575"/>
          <p14:tracePt t="2462" x="4675188" y="1643063"/>
          <p14:tracePt t="2469" x="4584700" y="1635125"/>
          <p14:tracePt t="2475" x="4484688" y="1616075"/>
          <p14:tracePt t="2482" x="4392613" y="1606550"/>
          <p14:tracePt t="2488" x="4283075" y="1606550"/>
          <p14:tracePt t="2496" x="4192588" y="1606550"/>
          <p14:tracePt t="2502" x="4083050" y="1606550"/>
          <p14:tracePt t="2510" x="3990975" y="1606550"/>
          <p14:tracePt t="2518" x="3871913" y="1606550"/>
          <p14:tracePt t="2522" x="3798888" y="1625600"/>
          <p14:tracePt t="2530" x="3744913" y="1625600"/>
          <p14:tracePt t="2537" x="3679825" y="1635125"/>
          <p14:tracePt t="2543" x="3625850" y="1635125"/>
          <p14:tracePt t="2552" x="3589338" y="1635125"/>
          <p14:tracePt t="2557" x="3543300" y="1635125"/>
          <p14:tracePt t="2565" x="3489325" y="1635125"/>
          <p14:tracePt t="2572" x="3452813" y="1635125"/>
          <p14:tracePt t="2578" x="3406775" y="1635125"/>
          <p14:tracePt t="2585" x="3370263" y="1635125"/>
          <p14:tracePt t="2591" x="3333750" y="1635125"/>
          <p14:tracePt t="2598" x="3306763" y="1635125"/>
          <p14:tracePt t="2605" x="3278188" y="1635125"/>
          <p14:tracePt t="2612" x="3251200" y="1625600"/>
          <p14:tracePt t="2619" x="3205163" y="1625600"/>
          <p14:tracePt t="2627" x="3178175" y="1625600"/>
          <p14:tracePt t="2633" x="3151188" y="1625600"/>
          <p14:tracePt t="2639" x="3105150" y="1625600"/>
          <p14:tracePt t="2647" x="3068638" y="1616075"/>
          <p14:tracePt t="2653" x="3022600" y="1616075"/>
          <p14:tracePt t="2661" x="2986088" y="1606550"/>
          <p14:tracePt t="2667" x="2940050" y="1589088"/>
          <p14:tracePt t="2674" x="2895600" y="1579563"/>
          <p14:tracePt t="2680" x="2849563" y="1562100"/>
          <p14:tracePt t="2689" x="2822575" y="1552575"/>
          <p14:tracePt t="2695" x="2794000" y="1543050"/>
          <p14:tracePt t="2702" x="2767013" y="1525588"/>
          <p14:tracePt t="2708" x="2730500" y="1506538"/>
          <p14:tracePt t="2716" x="2703513" y="1497013"/>
          <p14:tracePt t="2722" x="2684463" y="1489075"/>
          <p14:tracePt t="2729" x="2667000" y="1479550"/>
          <p14:tracePt t="2735" x="2647950" y="1479550"/>
          <p14:tracePt t="2744" x="2640013" y="1479550"/>
          <p14:tracePt t="2752" x="2630488" y="1470025"/>
          <p14:tracePt t="2756" x="2620963" y="1460500"/>
          <p14:tracePt t="2763" x="2611438" y="1460500"/>
          <p14:tracePt t="2777" x="2603500" y="1460500"/>
          <p14:tracePt t="2785" x="2593975" y="1460500"/>
          <p14:tracePt t="2791" x="2584450" y="1452563"/>
          <p14:tracePt t="2797" x="2574925" y="1452563"/>
          <p14:tracePt t="2804" x="2574925" y="1443038"/>
          <p14:tracePt t="2818" x="2566988" y="1433513"/>
          <p14:tracePt t="2852" x="2557463" y="1433513"/>
          <p14:tracePt t="3017" x="2566988" y="1433513"/>
          <p14:tracePt t="3024" x="2593975" y="1443038"/>
          <p14:tracePt t="3030" x="2620963" y="1452563"/>
          <p14:tracePt t="3038" x="2684463" y="1489075"/>
          <p14:tracePt t="3044" x="2767013" y="1543050"/>
          <p14:tracePt t="3052" x="2849563" y="1598613"/>
          <p14:tracePt t="3057" x="2968625" y="1671638"/>
          <p14:tracePt t="3065" x="3049588" y="1725613"/>
          <p14:tracePt t="3072" x="3132138" y="1781175"/>
          <p14:tracePt t="3078" x="3195638" y="1817688"/>
          <p14:tracePt t="3085" x="3241675" y="1844675"/>
          <p14:tracePt t="3092" x="3270250" y="1862138"/>
          <p14:tracePt t="3099" x="3306763" y="1881188"/>
          <p14:tracePt t="3105" x="3324225" y="1890713"/>
          <p14:tracePt t="3112" x="3351213" y="1898650"/>
          <p14:tracePt t="3119" x="3370263" y="1908175"/>
          <p14:tracePt t="3127" x="3387725" y="1917700"/>
          <p14:tracePt t="3135" x="3416300" y="1927225"/>
          <p14:tracePt t="3140" x="3433763" y="1927225"/>
          <p14:tracePt t="3147" x="3470275" y="1944688"/>
          <p14:tracePt t="3156" x="3497263" y="1944688"/>
          <p14:tracePt t="3160" x="3525838" y="1954213"/>
          <p14:tracePt t="3169" x="3552825" y="1954213"/>
          <p14:tracePt t="3175" x="3589338" y="1963738"/>
          <p14:tracePt t="3183" x="3616325" y="1963738"/>
          <p14:tracePt t="3188" x="3652838" y="1963738"/>
          <p14:tracePt t="3195" x="3679825" y="1963738"/>
          <p14:tracePt t="3202" x="3725863" y="1963738"/>
          <p14:tracePt t="3209" x="3752850" y="1963738"/>
          <p14:tracePt t="3219" x="3781425" y="1963738"/>
          <p14:tracePt t="3222" x="3817938" y="1963738"/>
          <p14:tracePt t="3230" x="3835400" y="1973263"/>
          <p14:tracePt t="3236" x="3862388" y="1973263"/>
          <p14:tracePt t="3244" x="3890963" y="1981200"/>
          <p14:tracePt t="3252" x="3908425" y="1981200"/>
          <p14:tracePt t="3257" x="3935413" y="1981200"/>
          <p14:tracePt t="3264" x="3971925" y="1990725"/>
          <p14:tracePt t="3272" x="4000500" y="1990725"/>
          <p14:tracePt t="3278" x="4037013" y="2000250"/>
          <p14:tracePt t="3286" x="4073525" y="2009775"/>
          <p14:tracePt t="3293" x="4110038" y="2009775"/>
          <p14:tracePt t="3299" x="4127500" y="2017713"/>
          <p14:tracePt t="3306" x="4173538" y="2017713"/>
          <p14:tracePt t="3313" x="4192588" y="2027238"/>
          <p14:tracePt t="3320" x="4219575" y="2036763"/>
          <p14:tracePt t="3326" x="4246563" y="2036763"/>
          <p14:tracePt t="3333" x="4273550" y="2036763"/>
          <p14:tracePt t="3339" x="4310063" y="2036763"/>
          <p14:tracePt t="3346" x="4329113" y="2036763"/>
          <p14:tracePt t="3353" x="4356100" y="2036763"/>
          <p14:tracePt t="3360" x="4375150" y="2036763"/>
          <p14:tracePt t="3369" x="4402138" y="2036763"/>
          <p14:tracePt t="3374" x="4419600" y="2036763"/>
          <p14:tracePt t="3380" x="4448175" y="2036763"/>
          <p14:tracePt t="3387" x="4475163" y="2036763"/>
          <p14:tracePt t="3394" x="4521200" y="2036763"/>
          <p14:tracePt t="3403" x="4575175" y="2027238"/>
          <p14:tracePt t="3408" x="4638675" y="2017713"/>
          <p14:tracePt t="3415" x="4694238" y="2000250"/>
          <p14:tracePt t="3421" x="4776788" y="1990725"/>
          <p14:tracePt t="3429" x="4813300" y="1981200"/>
          <p14:tracePt t="3435" x="4876800" y="1981200"/>
          <p14:tracePt t="3442" x="4913313" y="1973263"/>
          <p14:tracePt t="3448" x="4940300" y="1963738"/>
          <p14:tracePt t="3455" x="4968875" y="1954213"/>
          <p14:tracePt t="3462" x="4986338" y="1935163"/>
          <p14:tracePt t="3469" x="5005388" y="1935163"/>
          <p14:tracePt t="3476" x="5032375" y="1927225"/>
          <p14:tracePt t="3483" x="5049838" y="1927225"/>
          <p14:tracePt t="3489" x="5068888" y="1927225"/>
          <p14:tracePt t="3498" x="5086350" y="1917700"/>
          <p14:tracePt t="3504" x="5114925" y="1917700"/>
          <p14:tracePt t="3511" x="5132388" y="1908175"/>
          <p14:tracePt t="3519" x="5159375" y="1908175"/>
          <p14:tracePt t="3525" x="5178425" y="1898650"/>
          <p14:tracePt t="3532" x="5205413" y="1898650"/>
          <p14:tracePt t="3538" x="5241925" y="1898650"/>
          <p14:tracePt t="3545" x="5260975" y="1898650"/>
          <p14:tracePt t="3553" x="5287963" y="1890713"/>
          <p14:tracePt t="3559" x="5314950" y="1890713"/>
          <p14:tracePt t="3566" x="5334000" y="1881188"/>
          <p14:tracePt t="3572" x="5351463" y="1881188"/>
          <p14:tracePt t="3579" x="5370513" y="1881188"/>
          <p14:tracePt t="3587" x="5387975" y="1871663"/>
          <p14:tracePt t="3593" x="5414963" y="1871663"/>
          <p14:tracePt t="3602" x="5434013" y="1871663"/>
          <p14:tracePt t="3606" x="5461000" y="1862138"/>
          <p14:tracePt t="3615" x="5480050" y="1862138"/>
          <p14:tracePt t="3620" x="5487988" y="1854200"/>
          <p14:tracePt t="3627" x="5507038" y="1854200"/>
          <p14:tracePt t="3635" x="5524500" y="1854200"/>
          <p14:tracePt t="3641" x="5553075" y="1844675"/>
          <p14:tracePt t="3648" x="5597525" y="1844675"/>
          <p14:tracePt t="3656" x="5634038" y="1835150"/>
          <p14:tracePt t="3662" x="5716588" y="1825625"/>
          <p14:tracePt t="3669" x="5772150" y="1825625"/>
          <p14:tracePt t="3676" x="5862638" y="1825625"/>
          <p14:tracePt t="3683" x="5972175" y="1808163"/>
          <p14:tracePt t="3689" x="6073775" y="1798638"/>
          <p14:tracePt t="3696" x="6127750" y="1798638"/>
          <p14:tracePt t="3703" x="6183313" y="1798638"/>
          <p14:tracePt t="3710" x="6237288" y="1798638"/>
          <p14:tracePt t="3719" x="6310313" y="1798638"/>
          <p14:tracePt t="3724" x="6383338" y="1798638"/>
          <p14:tracePt t="3731" x="6483350" y="1781175"/>
          <p14:tracePt t="3737" x="6594475" y="1781175"/>
          <p14:tracePt t="3744" x="6721475" y="1781175"/>
          <p14:tracePt t="3752" x="6850063" y="1771650"/>
          <p14:tracePt t="3758" x="6940550" y="1752600"/>
          <p14:tracePt t="3765" x="7023100" y="1744663"/>
          <p14:tracePt t="3771" x="7113588" y="1744663"/>
          <p14:tracePt t="3778" x="7223125" y="1725613"/>
          <p14:tracePt t="3786" x="7315200" y="1716088"/>
          <p14:tracePt t="3792" x="7407275" y="1716088"/>
          <p14:tracePt t="3802" x="7488238" y="1698625"/>
          <p14:tracePt t="3806" x="7561263" y="1698625"/>
          <p14:tracePt t="3813" x="7597775" y="1698625"/>
          <p14:tracePt t="3819" x="7634288" y="1698625"/>
          <p14:tracePt t="3827" x="7662863" y="1689100"/>
          <p14:tracePt t="3835" x="7689850" y="1689100"/>
          <p14:tracePt t="3840" x="7707313" y="1679575"/>
          <p14:tracePt t="3848" x="7735888" y="1679575"/>
          <p14:tracePt t="3854" x="7780338" y="1679575"/>
          <p14:tracePt t="3861" x="7808913" y="1671638"/>
          <p14:tracePt t="3868" x="7853363" y="1671638"/>
          <p14:tracePt t="3875" x="7889875" y="1662113"/>
          <p14:tracePt t="3881" x="7935913" y="1662113"/>
          <p14:tracePt t="3888" x="7991475" y="1652588"/>
          <p14:tracePt t="3895" x="8035925" y="1635125"/>
          <p14:tracePt t="3902" x="8072438" y="1635125"/>
          <p14:tracePt t="3909" x="8101013" y="1625600"/>
          <p14:tracePt t="3915" x="8147050" y="1625600"/>
          <p14:tracePt t="3922" x="8174038" y="1625600"/>
          <p14:tracePt t="3929" x="8201025" y="1616075"/>
          <p14:tracePt t="3935" x="8237538" y="1616075"/>
          <p14:tracePt t="3943" x="8264525" y="1606550"/>
          <p14:tracePt t="3950" x="8293100" y="1606550"/>
          <p14:tracePt t="3956" x="8320088" y="1598613"/>
          <p14:tracePt t="3963" x="8366125" y="1598613"/>
          <p14:tracePt t="3972" x="8393113" y="1598613"/>
          <p14:tracePt t="3977" x="8429625" y="1598613"/>
          <p14:tracePt t="3986" x="8466138" y="1598613"/>
          <p14:tracePt t="3991" x="8502650" y="1598613"/>
          <p14:tracePt t="3999" x="8529638" y="1598613"/>
          <p14:tracePt t="4004" x="8575675" y="1598613"/>
          <p14:tracePt t="4012" x="8602663" y="1598613"/>
          <p14:tracePt t="4019" x="8648700" y="1598613"/>
          <p14:tracePt t="4024" x="8675688" y="1598613"/>
          <p14:tracePt t="4033" x="8694738" y="1598613"/>
          <p14:tracePt t="4039" x="8721725" y="1598613"/>
          <p14:tracePt t="4046" x="8739188" y="1606550"/>
          <p14:tracePt t="4052" x="8748713" y="1606550"/>
          <p14:tracePt t="4060" x="8758238" y="1606550"/>
          <p14:tracePt t="4066" x="8775700" y="1606550"/>
          <p14:tracePt t="4073" x="8794750" y="1616075"/>
          <p14:tracePt t="4086" x="8812213" y="1616075"/>
          <p14:tracePt t="4094" x="8831263" y="1625600"/>
          <p14:tracePt t="4103" x="8867775" y="1635125"/>
          <p14:tracePt t="4108" x="8894763" y="1643063"/>
          <p14:tracePt t="4119" x="8921750" y="1652588"/>
          <p14:tracePt t="4122" x="8959850" y="1671638"/>
          <p14:tracePt t="4128" x="8986838" y="1679575"/>
          <p14:tracePt t="4135" x="9013825" y="1689100"/>
          <p14:tracePt t="4142" x="9059863" y="1698625"/>
          <p14:tracePt t="4149" x="9113838" y="1725613"/>
          <p14:tracePt t="4156" x="9178925" y="1735138"/>
          <p14:tracePt t="4162" x="9242425" y="1762125"/>
          <p14:tracePt t="4169" x="9296400" y="1771650"/>
          <p14:tracePt t="4176" x="9342438" y="1781175"/>
          <p14:tracePt t="4183" x="9369425" y="1789113"/>
          <p14:tracePt t="4190" x="9388475" y="1789113"/>
          <p14:tracePt t="4197" x="9415463" y="1798638"/>
          <p14:tracePt t="4203" x="9451975" y="1798638"/>
          <p14:tracePt t="4211" x="9478963" y="1808163"/>
          <p14:tracePt t="4218" x="9507538" y="1808163"/>
          <p14:tracePt t="4224" x="9551988" y="1825625"/>
          <p14:tracePt t="4231" x="9580563" y="1825625"/>
          <p14:tracePt t="4239" x="9607550" y="1825625"/>
          <p14:tracePt t="4245" x="9653588" y="1835150"/>
          <p14:tracePt t="4252" x="9680575" y="1835150"/>
          <p14:tracePt t="4258" x="9698038" y="1844675"/>
          <p14:tracePt t="4265" x="9717088" y="1844675"/>
          <p14:tracePt t="4272" x="9734550" y="1844675"/>
          <p14:tracePt t="4279" x="9753600" y="1844675"/>
          <p14:tracePt t="4285" x="9763125" y="1844675"/>
          <p14:tracePt t="4293" x="9772650" y="1844675"/>
          <p14:tracePt t="4302" x="9780588" y="1844675"/>
          <p14:tracePt t="4306" x="9790113" y="1844675"/>
          <p14:tracePt t="4313" x="9809163" y="1844675"/>
          <p14:tracePt t="4320" x="9817100" y="1844675"/>
          <p14:tracePt t="4327" x="9826625" y="1844675"/>
          <p14:tracePt t="4342" x="9836150" y="1844675"/>
          <p14:tracePt t="4354" x="9845675" y="1844675"/>
          <p14:tracePt t="4362" x="9853613" y="1844675"/>
          <p14:tracePt t="4370" x="9863138" y="1844675"/>
          <p14:tracePt t="4375" x="9872663" y="1854200"/>
          <p14:tracePt t="4388" x="9882188" y="1854200"/>
          <p14:tracePt t="4424" x="9890125" y="1854200"/>
          <p14:tracePt t="4438" x="9899650" y="1854200"/>
          <p14:tracePt t="4452" x="9909175" y="18542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9027-BCB4-4447-8471-E77A429E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1" y="365125"/>
            <a:ext cx="1115307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Samtse Dzongkhag With Two Hospital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219F0-333F-42FD-BDF6-78CF74E1F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1" y="1605776"/>
            <a:ext cx="11809141" cy="4887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CF4E1C-7A84-4059-A4FC-A6BC623285EC}"/>
              </a:ext>
            </a:extLst>
          </p:cNvPr>
          <p:cNvSpPr txBox="1"/>
          <p:nvPr/>
        </p:nvSpPr>
        <p:spPr>
          <a:xfrm>
            <a:off x="2396359" y="6478314"/>
            <a:ext cx="8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Credit to  : National statistics of bureau : https://www.nsb.gov.bt/</a:t>
            </a:r>
          </a:p>
        </p:txBody>
      </p:sp>
    </p:spTree>
    <p:extLst>
      <p:ext uri="{BB962C8B-B14F-4D97-AF65-F5344CB8AC3E}">
        <p14:creationId xmlns:p14="http://schemas.microsoft.com/office/powerpoint/2010/main" val="3530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389">
        <p14:reveal/>
      </p:transition>
    </mc:Choice>
    <mc:Fallback xmlns="">
      <p:transition spd="slow" advTm="2389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44" x="7799388" y="1752600"/>
          <p14:tracePt t="50" x="7853363" y="1752600"/>
          <p14:tracePt t="56" x="7945438" y="1752600"/>
          <p14:tracePt t="63" x="8091488" y="1752600"/>
          <p14:tracePt t="77" x="8347075" y="1752600"/>
          <p14:tracePt t="84" x="8439150" y="1744663"/>
          <p14:tracePt t="92" x="8483600" y="1744663"/>
          <p14:tracePt t="98" x="8512175" y="1735138"/>
          <p14:tracePt t="104" x="8520113" y="1735138"/>
          <p14:tracePt t="111" x="8529638" y="1735138"/>
          <p14:tracePt t="125" x="8539163" y="1735138"/>
          <p14:tracePt t="180" x="8529638" y="1735138"/>
          <p14:tracePt t="187" x="8502650" y="1735138"/>
          <p14:tracePt t="194" x="8456613" y="1735138"/>
          <p14:tracePt t="201" x="8374063" y="1735138"/>
          <p14:tracePt t="207" x="8228013" y="1735138"/>
          <p14:tracePt t="214" x="8064500" y="1744663"/>
          <p14:tracePt t="221" x="7935913" y="1752600"/>
          <p14:tracePt t="228" x="7845425" y="1752600"/>
          <p14:tracePt t="234" x="7772400" y="1752600"/>
          <p14:tracePt t="242" x="7707313" y="1762125"/>
          <p14:tracePt t="251" x="7634288" y="1781175"/>
          <p14:tracePt t="255" x="7580313" y="1781175"/>
          <p14:tracePt t="262" x="7516813" y="1789113"/>
          <p14:tracePt t="268" x="7488238" y="1789113"/>
          <p14:tracePt t="277" x="7461250" y="1789113"/>
          <p14:tracePt t="284" x="7443788" y="1789113"/>
          <p14:tracePt t="290" x="7434263" y="1789113"/>
          <p14:tracePt t="296" x="7424738" y="1789113"/>
          <p14:tracePt t="304" x="7415213" y="1789113"/>
          <p14:tracePt t="351" x="7424738" y="1789113"/>
          <p14:tracePt t="359" x="7461250" y="1781175"/>
          <p14:tracePt t="366" x="7524750" y="1752600"/>
          <p14:tracePt t="372" x="7643813" y="1725613"/>
          <p14:tracePt t="379" x="7753350" y="1689100"/>
          <p14:tracePt t="385" x="7908925" y="1643063"/>
          <p14:tracePt t="393" x="8072438" y="1598613"/>
          <p14:tracePt t="400" x="8220075" y="1562100"/>
          <p14:tracePt t="406" x="8337550" y="1533525"/>
          <p14:tracePt t="413" x="8402638" y="1516063"/>
          <p14:tracePt t="422" x="8456613" y="1497013"/>
          <p14:tracePt t="427" x="8475663" y="1479550"/>
          <p14:tracePt t="435" x="8493125" y="1470025"/>
          <p14:tracePt t="441" x="8502650" y="1470025"/>
          <p14:tracePt t="489" x="8493125" y="1470025"/>
          <p14:tracePt t="495" x="8466138" y="1470025"/>
          <p14:tracePt t="503" x="8410575" y="1497013"/>
          <p14:tracePt t="509" x="8329613" y="1525588"/>
          <p14:tracePt t="517" x="8220075" y="1533525"/>
          <p14:tracePt t="522" x="8101013" y="1562100"/>
          <p14:tracePt t="530" x="8045450" y="1579563"/>
          <p14:tracePt t="537" x="7981950" y="1589088"/>
          <p14:tracePt t="544" x="7954963" y="1598613"/>
          <p14:tracePt t="552" x="7926388" y="1606550"/>
          <p14:tracePt t="557" x="7908925" y="1616075"/>
          <p14:tracePt t="564" x="7889875" y="1616075"/>
          <p14:tracePt t="571" x="7872413" y="1625600"/>
          <p14:tracePt t="577" x="7862888" y="1625600"/>
          <p14:tracePt t="584" x="7853363" y="1625600"/>
          <p14:tracePt t="599" x="7845425" y="1625600"/>
          <p14:tracePt t="667" x="7853363" y="1625600"/>
          <p14:tracePt t="673" x="7862888" y="1635125"/>
          <p14:tracePt t="684" x="7889875" y="1635125"/>
          <p14:tracePt t="687" x="7945438" y="1643063"/>
          <p14:tracePt t="695" x="8018463" y="1643063"/>
          <p14:tracePt t="702" x="8128000" y="1643063"/>
          <p14:tracePt t="708" x="8274050" y="1662113"/>
          <p14:tracePt t="716" x="8402638" y="1662113"/>
          <p14:tracePt t="722" x="8483600" y="1671638"/>
          <p14:tracePt t="729" x="8539163" y="1671638"/>
          <p14:tracePt t="735" x="8556625" y="1679575"/>
          <p14:tracePt t="744" x="8575675" y="1679575"/>
          <p14:tracePt t="751" x="8585200" y="1679575"/>
          <p14:tracePt t="811" x="8575675" y="1679575"/>
          <p14:tracePt t="817" x="8548688" y="1679575"/>
          <p14:tracePt t="825" x="8502650" y="1689100"/>
          <p14:tracePt t="834" x="8429625" y="1708150"/>
          <p14:tracePt t="838" x="8329613" y="1708150"/>
          <p14:tracePt t="845" x="8237538" y="1716088"/>
          <p14:tracePt t="852" x="8147050" y="1716088"/>
          <p14:tracePt t="860" x="8091488" y="1716088"/>
          <p14:tracePt t="868" x="8045450" y="1725613"/>
          <p14:tracePt t="873" x="8018463" y="1725613"/>
          <p14:tracePt t="886" x="7954963" y="1744663"/>
          <p14:tracePt t="894" x="7945438" y="1744663"/>
          <p14:tracePt t="902" x="7926388" y="1744663"/>
          <p14:tracePt t="907" x="7918450" y="1744663"/>
          <p14:tracePt t="915" x="7908925" y="1744663"/>
          <p14:tracePt t="921" x="7899400" y="1744663"/>
          <p14:tracePt t="928" x="7889875" y="1744663"/>
          <p14:tracePt t="942" x="7881938" y="1744663"/>
          <p14:tracePt t="961" x="7872413" y="1744663"/>
          <p14:tracePt t="1010" x="7881938" y="1744663"/>
          <p14:tracePt t="1017" x="7908925" y="1744663"/>
          <p14:tracePt t="1024" x="7935913" y="1752600"/>
          <p14:tracePt t="1031" x="7981950" y="1752600"/>
          <p14:tracePt t="1037" x="8035925" y="1752600"/>
          <p14:tracePt t="1045" x="8147050" y="1752600"/>
          <p14:tracePt t="1052" x="8274050" y="1752600"/>
          <p14:tracePt t="1058" x="8383588" y="1752600"/>
          <p14:tracePt t="1067" x="8475663" y="1752600"/>
          <p14:tracePt t="1072" x="8529638" y="1752600"/>
          <p14:tracePt t="1079" x="8585200" y="1752600"/>
          <p14:tracePt t="1086" x="8621713" y="1752600"/>
          <p14:tracePt t="1093" x="8639175" y="1752600"/>
          <p14:tracePt t="1100" x="8666163" y="1752600"/>
          <p14:tracePt t="1106" x="8685213" y="1752600"/>
          <p14:tracePt t="1113" x="8702675" y="1752600"/>
          <p14:tracePt t="1120" x="8712200" y="1752600"/>
          <p14:tracePt t="1128" x="8731250" y="1752600"/>
          <p14:tracePt t="1135" x="8748713" y="1752600"/>
          <p14:tracePt t="1141" x="8767763" y="1752600"/>
          <p14:tracePt t="1147" x="8785225" y="1752600"/>
          <p14:tracePt t="1154" x="8794750" y="1752600"/>
          <p14:tracePt t="1161" x="8804275" y="1752600"/>
          <p14:tracePt t="1169" x="8812213" y="1752600"/>
          <p14:tracePt t="1175" x="8821738" y="1752600"/>
          <p14:tracePt t="1195" x="8831263" y="1752600"/>
          <p14:tracePt t="1202" x="8840788" y="1752600"/>
          <p14:tracePt t="1218" x="8848725" y="1752600"/>
          <p14:tracePt t="1237" x="8858250" y="1752600"/>
          <p14:tracePt t="1251" x="8867775" y="1752600"/>
          <p14:tracePt t="1580" x="8913813" y="1752600"/>
          <p14:tracePt t="1586" x="8967788" y="1752600"/>
          <p14:tracePt t="1594" x="9013825" y="1752600"/>
          <p14:tracePt t="1601" x="9069388" y="1752600"/>
          <p14:tracePt t="1607" x="9105900" y="1752600"/>
          <p14:tracePt t="1614" x="9150350" y="1752600"/>
          <p14:tracePt t="1620" x="9186863" y="1762125"/>
          <p14:tracePt t="1628" x="9215438" y="1762125"/>
          <p14:tracePt t="1635" x="9251950" y="1771650"/>
          <p14:tracePt t="1642" x="9278938" y="1771650"/>
          <p14:tracePt t="1648" x="9296400" y="1781175"/>
          <p14:tracePt t="1656" x="9315450" y="1781175"/>
          <p14:tracePt t="1662" x="9324975" y="1781175"/>
          <p14:tracePt t="1669" x="9332913" y="1781175"/>
          <p14:tracePt t="1684" x="9342438" y="1789113"/>
          <p14:tracePt t="1696" x="9351963" y="1789113"/>
          <p14:tracePt t="1710" x="9361488" y="1798638"/>
          <p14:tracePt t="1725" x="9369425" y="1798638"/>
          <p14:tracePt t="1745" x="9378950" y="1798638"/>
          <p14:tracePt t="1772" x="9388475" y="1798638"/>
          <p14:tracePt t="1793" x="9398000" y="1798638"/>
          <p14:tracePt t="1807" x="9405938" y="1798638"/>
          <p14:tracePt t="1827" x="9415463" y="1798638"/>
          <p14:tracePt t="1840" x="9424988" y="1798638"/>
          <p14:tracePt t="1854" x="9434513" y="1798638"/>
          <p14:tracePt t="1943" x="9434513" y="18081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2B944-3A17-4181-AF7C-2E180BFA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84983"/>
            <a:ext cx="12192000" cy="6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260">
        <p14:reveal/>
      </p:transition>
    </mc:Choice>
    <mc:Fallback xmlns="">
      <p:transition spd="slow" advTm="1260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7" x="10868025" y="1050925"/>
          <p14:tracePt t="33" x="10877550" y="1041400"/>
          <p14:tracePt t="44" x="10885488" y="1031875"/>
          <p14:tracePt t="51" x="10895013" y="1022350"/>
          <p14:tracePt t="57" x="10904538" y="1022350"/>
          <p14:tracePt t="64" x="10904538" y="1014413"/>
          <p14:tracePt t="71" x="10914063" y="1004888"/>
          <p14:tracePt t="78" x="10914063" y="995363"/>
          <p14:tracePt t="85" x="10922000" y="976313"/>
          <p14:tracePt t="92" x="10922000" y="958850"/>
          <p14:tracePt t="99" x="10922000" y="922338"/>
          <p14:tracePt t="105" x="10914063" y="895350"/>
          <p14:tracePt t="112" x="10885488" y="849313"/>
          <p14:tracePt t="118" x="10868025" y="803275"/>
          <p14:tracePt t="126" x="10821988" y="739775"/>
          <p14:tracePt t="133" x="10775950" y="693738"/>
          <p14:tracePt t="140" x="10748963" y="657225"/>
          <p14:tracePt t="147" x="10712450" y="630238"/>
          <p14:tracePt t="154" x="10685463" y="611188"/>
          <p14:tracePt t="160" x="10666413" y="584200"/>
          <p14:tracePt t="167" x="10648950" y="574675"/>
          <p14:tracePt t="174" x="10612438" y="557213"/>
          <p14:tracePt t="181" x="10575925" y="547688"/>
          <p14:tracePt t="188" x="10510838" y="538163"/>
          <p14:tracePt t="195" x="10466388" y="530225"/>
          <p14:tracePt t="202" x="10429875" y="511175"/>
          <p14:tracePt t="208" x="10401300" y="511175"/>
          <p14:tracePt t="217" x="10364788" y="501650"/>
          <p14:tracePt t="222" x="10347325" y="501650"/>
          <p14:tracePt t="237" x="10337800" y="501650"/>
          <p14:tracePt t="243" x="10328275" y="501650"/>
          <p14:tracePt t="256" x="10320338" y="501650"/>
          <p14:tracePt t="271" x="10310813" y="501650"/>
          <p14:tracePt t="284" x="10301288" y="5016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767D-B765-46FA-945A-279D9DD3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2" y="365125"/>
            <a:ext cx="12054467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Chukha Dzongkhag With Three Hospitals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EB9A2-9701-46B2-8890-92DA9F1D4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949"/>
            <a:ext cx="12191999" cy="5408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795FC-B5F7-4769-8E86-003C884A3787}"/>
              </a:ext>
            </a:extLst>
          </p:cNvPr>
          <p:cNvSpPr txBox="1"/>
          <p:nvPr/>
        </p:nvSpPr>
        <p:spPr>
          <a:xfrm>
            <a:off x="0" y="56337"/>
            <a:ext cx="85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Credit to  : National statistics of bureau : https://www.nsb.gov.bt/</a:t>
            </a:r>
          </a:p>
        </p:txBody>
      </p:sp>
    </p:spTree>
    <p:extLst>
      <p:ext uri="{BB962C8B-B14F-4D97-AF65-F5344CB8AC3E}">
        <p14:creationId xmlns:p14="http://schemas.microsoft.com/office/powerpoint/2010/main" val="24326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479">
        <p14:reveal/>
      </p:transition>
    </mc:Choice>
    <mc:Fallback xmlns="">
      <p:transition spd="slow" advTm="2479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7" x="6575425" y="1160463"/>
          <p14:tracePt t="35" x="6446838" y="1168400"/>
          <p14:tracePt t="41" x="6410325" y="1177925"/>
          <p14:tracePt t="48" x="6346825" y="1177925"/>
          <p14:tracePt t="54" x="6292850" y="1177925"/>
          <p14:tracePt t="61" x="6256338" y="1187450"/>
          <p14:tracePt t="67" x="6191250" y="1187450"/>
          <p14:tracePt t="75" x="6137275" y="1187450"/>
          <p14:tracePt t="83" x="6081713" y="1196975"/>
          <p14:tracePt t="88" x="6027738" y="1196975"/>
          <p14:tracePt t="95" x="5964238" y="1214438"/>
          <p14:tracePt t="101" x="5891213" y="1223963"/>
          <p14:tracePt t="109" x="5789613" y="1241425"/>
          <p14:tracePt t="117" x="5699125" y="1270000"/>
          <p14:tracePt t="122" x="5580063" y="1296988"/>
          <p14:tracePt t="129" x="5470525" y="1323975"/>
          <p14:tracePt t="136" x="5370513" y="1350963"/>
          <p14:tracePt t="143" x="5278438" y="1379538"/>
          <p14:tracePt t="151" x="5178425" y="1406525"/>
          <p14:tracePt t="157" x="5095875" y="1443038"/>
          <p14:tracePt t="164" x="5022850" y="1470025"/>
          <p14:tracePt t="173" x="4940300" y="1497013"/>
          <p14:tracePt t="177" x="4886325" y="1506538"/>
          <p14:tracePt t="184" x="4803775" y="1533525"/>
          <p14:tracePt t="191" x="4740275" y="1562100"/>
          <p14:tracePt t="199" x="4694238" y="1579563"/>
          <p14:tracePt t="205" x="4657725" y="1598613"/>
          <p14:tracePt t="212" x="4611688" y="1616075"/>
          <p14:tracePt t="219" x="4548188" y="1625600"/>
          <p14:tracePt t="226" x="4484688" y="1652588"/>
          <p14:tracePt t="233" x="4429125" y="1679575"/>
          <p14:tracePt t="239" x="4365625" y="1689100"/>
          <p14:tracePt t="247" x="4329113" y="1698625"/>
          <p14:tracePt t="253" x="4265613" y="1716088"/>
          <p14:tracePt t="260" x="4237038" y="1735138"/>
          <p14:tracePt t="267" x="4192588" y="1744663"/>
          <p14:tracePt t="275" x="4164013" y="1752600"/>
          <p14:tracePt t="281" x="4146550" y="1752600"/>
          <p14:tracePt t="288" x="4127500" y="1762125"/>
          <p14:tracePt t="294" x="4110038" y="1762125"/>
          <p14:tracePt t="301" x="4083050" y="1762125"/>
          <p14:tracePt t="308" x="4073525" y="1771650"/>
          <p14:tracePt t="317" x="4054475" y="1771650"/>
          <p14:tracePt t="322" x="4037013" y="1781175"/>
          <p14:tracePt t="328" x="4017963" y="1781175"/>
          <p14:tracePt t="335" x="4000500" y="1789113"/>
          <p14:tracePt t="343" x="3981450" y="1789113"/>
          <p14:tracePt t="356" x="3963988" y="1789113"/>
          <p14:tracePt t="363" x="3954463" y="1789113"/>
          <p14:tracePt t="376" x="3944938" y="1789113"/>
          <p14:tracePt t="390" x="3935413" y="1789113"/>
          <p14:tracePt t="398" x="3927475" y="1789113"/>
          <p14:tracePt t="404" x="3917950" y="1789113"/>
          <p14:tracePt t="425" x="3908425" y="1789113"/>
          <p14:tracePt t="438" x="3898900" y="1789113"/>
          <p14:tracePt t="458" x="3890963" y="1789113"/>
          <p14:tracePt t="514" x="3890963" y="1781175"/>
          <p14:tracePt t="528" x="3890963" y="1771650"/>
          <p14:tracePt t="562" x="3890963" y="1762125"/>
          <p14:tracePt t="583" x="3898900" y="1752600"/>
          <p14:tracePt t="589" x="3917950" y="1752600"/>
          <p14:tracePt t="597" x="3954463" y="1744663"/>
          <p14:tracePt t="603" x="3990975" y="1744663"/>
          <p14:tracePt t="611" x="4044950" y="1725613"/>
          <p14:tracePt t="618" x="4119563" y="1725613"/>
          <p14:tracePt t="625" x="4210050" y="1725613"/>
          <p14:tracePt t="630" x="4310063" y="1716088"/>
          <p14:tracePt t="637" x="4402138" y="1708150"/>
          <p14:tracePt t="644" x="4492625" y="1689100"/>
          <p14:tracePt t="651" x="4584700" y="1689100"/>
          <p14:tracePt t="659" x="4648200" y="1689100"/>
          <p14:tracePt t="665" x="4703763" y="1689100"/>
          <p14:tracePt t="671" x="4757738" y="1689100"/>
          <p14:tracePt t="679" x="4813300" y="1689100"/>
          <p14:tracePt t="686" x="4867275" y="1689100"/>
          <p14:tracePt t="692" x="4932363" y="1689100"/>
          <p14:tracePt t="700" x="5005388" y="1689100"/>
          <p14:tracePt t="707" x="5059363" y="1689100"/>
          <p14:tracePt t="713" x="5114925" y="1689100"/>
          <p14:tracePt t="720" x="5187950" y="1689100"/>
          <p14:tracePt t="727" x="5241925" y="1689100"/>
          <p14:tracePt t="735" x="5287963" y="1689100"/>
          <p14:tracePt t="741" x="5324475" y="1689100"/>
          <p14:tracePt t="747" x="5360988" y="1689100"/>
          <p14:tracePt t="754" x="5397500" y="1689100"/>
          <p14:tracePt t="761" x="5443538" y="1689100"/>
          <p14:tracePt t="767" x="5480050" y="1689100"/>
          <p14:tracePt t="775" x="5534025" y="1689100"/>
          <p14:tracePt t="784" x="5589588" y="1689100"/>
          <p14:tracePt t="788" x="5662613" y="1689100"/>
          <p14:tracePt t="796" x="5753100" y="1689100"/>
          <p14:tracePt t="802" x="5854700" y="1698625"/>
          <p14:tracePt t="809" x="5927725" y="1708150"/>
          <p14:tracePt t="817" x="6000750" y="1708150"/>
          <p14:tracePt t="823" x="6081713" y="1716088"/>
          <p14:tracePt t="830" x="6154738" y="1716088"/>
          <p14:tracePt t="836" x="6227763" y="1716088"/>
          <p14:tracePt t="844" x="6319838" y="1716088"/>
          <p14:tracePt t="851" x="6402388" y="1735138"/>
          <p14:tracePt t="858" x="6456363" y="1735138"/>
          <p14:tracePt t="864" x="6511925" y="1735138"/>
          <p14:tracePt t="870" x="6548438" y="1735138"/>
          <p14:tracePt t="885" x="6602413" y="1744663"/>
          <p14:tracePt t="893" x="6638925" y="1744663"/>
          <p14:tracePt t="899" x="6684963" y="1744663"/>
          <p14:tracePt t="904" x="6721475" y="1752600"/>
          <p14:tracePt t="912" x="6777038" y="1752600"/>
          <p14:tracePt t="918" x="6840538" y="1752600"/>
          <p14:tracePt t="925" x="6894513" y="1752600"/>
          <p14:tracePt t="934" x="6950075" y="1752600"/>
          <p14:tracePt t="939" x="7004050" y="1752600"/>
          <p14:tracePt t="947" x="7059613" y="1752600"/>
          <p14:tracePt t="952" x="7105650" y="1752600"/>
          <p14:tracePt t="961" x="7142163" y="1752600"/>
          <p14:tracePt t="968" x="7178675" y="1752600"/>
          <p14:tracePt t="973" x="7205663" y="1752600"/>
          <p14:tracePt t="980" x="7242175" y="1752600"/>
          <p14:tracePt t="987" x="7296150" y="1752600"/>
          <p14:tracePt t="994" x="7342188" y="1752600"/>
          <p14:tracePt t="1001" x="7397750" y="1735138"/>
          <p14:tracePt t="1009" x="7451725" y="1735138"/>
          <p14:tracePt t="1015" x="7497763" y="1725613"/>
          <p14:tracePt t="1021" x="7553325" y="1725613"/>
          <p14:tracePt t="1029" x="7607300" y="1725613"/>
          <p14:tracePt t="1035" x="7653338" y="1716088"/>
          <p14:tracePt t="1043" x="7699375" y="1708150"/>
          <p14:tracePt t="1051" x="7726363" y="1708150"/>
          <p14:tracePt t="1057" x="7753350" y="1698625"/>
          <p14:tracePt t="1063" x="7780338" y="1698625"/>
          <p14:tracePt t="1071" x="7826375" y="1689100"/>
          <p14:tracePt t="1077" x="7862888" y="1679575"/>
          <p14:tracePt t="1085" x="7926388" y="1679575"/>
          <p14:tracePt t="1090" x="7962900" y="1679575"/>
          <p14:tracePt t="1098" x="8018463" y="1662113"/>
          <p14:tracePt t="1104" x="8072438" y="1662113"/>
          <p14:tracePt t="1111" x="8118475" y="1662113"/>
          <p14:tracePt t="1117" x="8174038" y="1662113"/>
          <p14:tracePt t="1125" x="8210550" y="1662113"/>
          <p14:tracePt t="1132" x="8256588" y="1662113"/>
          <p14:tracePt t="1138" x="8283575" y="1662113"/>
          <p14:tracePt t="1146" x="8310563" y="1662113"/>
          <p14:tracePt t="1152" x="8329613" y="1662113"/>
          <p14:tracePt t="1160" x="8337550" y="1662113"/>
          <p14:tracePt t="1167" x="8356600" y="1662113"/>
          <p14:tracePt t="1173" x="8374063" y="1662113"/>
          <p14:tracePt t="1179" x="8393113" y="1652588"/>
          <p14:tracePt t="1186" x="8420100" y="1652588"/>
          <p14:tracePt t="1194" x="8447088" y="1652588"/>
          <p14:tracePt t="1201" x="8475663" y="1652588"/>
          <p14:tracePt t="1206" x="8512175" y="1652588"/>
          <p14:tracePt t="1215" x="8539163" y="1652588"/>
          <p14:tracePt t="1220" x="8575675" y="1652588"/>
          <p14:tracePt t="1228" x="8612188" y="1652588"/>
          <p14:tracePt t="1234" x="8639175" y="1652588"/>
          <p14:tracePt t="1241" x="8675688" y="1652588"/>
          <p14:tracePt t="1249" x="8702675" y="1652588"/>
          <p14:tracePt t="1254" x="8748713" y="1652588"/>
          <p14:tracePt t="1262" x="8775700" y="1652588"/>
          <p14:tracePt t="1269" x="8804275" y="1652588"/>
          <p14:tracePt t="1275" x="8821738" y="1652588"/>
          <p14:tracePt t="1284" x="8840788" y="1652588"/>
          <p14:tracePt t="1289" x="8858250" y="1652588"/>
          <p14:tracePt t="1297" x="8877300" y="1652588"/>
          <p14:tracePt t="1303" x="8894763" y="1652588"/>
          <p14:tracePt t="1310" x="8904288" y="1652588"/>
          <p14:tracePt t="1317" x="8931275" y="1652588"/>
          <p14:tracePt t="1324" x="8950325" y="1652588"/>
          <p14:tracePt t="1330" x="8967788" y="1652588"/>
          <p14:tracePt t="1337" x="8986838" y="1652588"/>
          <p14:tracePt t="1344" x="9013825" y="1652588"/>
          <p14:tracePt t="1351" x="9032875" y="1652588"/>
          <p14:tracePt t="1358" x="9059863" y="1652588"/>
          <p14:tracePt t="1364" x="9077325" y="1652588"/>
          <p14:tracePt t="1371" x="9105900" y="1652588"/>
          <p14:tracePt t="1378" x="9150350" y="1652588"/>
          <p14:tracePt t="1384" x="9186863" y="1652588"/>
          <p14:tracePt t="1392" x="9215438" y="1652588"/>
          <p14:tracePt t="1401" x="9259888" y="1652588"/>
          <p14:tracePt t="1406" x="9288463" y="1652588"/>
          <p14:tracePt t="1413" x="9324975" y="1652588"/>
          <p14:tracePt t="1419" x="9342438" y="1652588"/>
          <p14:tracePt t="1427" x="9378950" y="1652588"/>
          <p14:tracePt t="1435" x="9388475" y="1652588"/>
          <p14:tracePt t="1441" x="9405938" y="1652588"/>
          <p14:tracePt t="1447" x="9424988" y="1652588"/>
          <p14:tracePt t="1453" x="9434513" y="1652588"/>
          <p14:tracePt t="1461" x="9451975" y="1652588"/>
          <p14:tracePt t="1467" x="9471025" y="1652588"/>
          <p14:tracePt t="1475" x="9498013" y="1652588"/>
          <p14:tracePt t="1482" x="9515475" y="1652588"/>
          <p14:tracePt t="1488" x="9544050" y="1652588"/>
          <p14:tracePt t="1495" x="9571038" y="1652588"/>
          <p14:tracePt t="1502" x="9617075" y="1652588"/>
          <p14:tracePt t="1509" x="9644063" y="1652588"/>
          <p14:tracePt t="1517" x="9690100" y="1652588"/>
          <p14:tracePt t="1522" x="9717088" y="1652588"/>
          <p14:tracePt t="1530" x="9744075" y="1652588"/>
          <p14:tracePt t="1536" x="9772650" y="1652588"/>
          <p14:tracePt t="1543" x="9799638" y="1662113"/>
          <p14:tracePt t="1557" x="9863138" y="1662113"/>
          <p14:tracePt t="1565" x="9890125" y="1662113"/>
          <p14:tracePt t="1570" x="9899650" y="1662113"/>
          <p14:tracePt t="1579" x="9918700" y="1662113"/>
          <p14:tracePt t="1584" x="9926638" y="1662113"/>
          <p14:tracePt t="1599" x="9936163" y="1662113"/>
          <p14:tracePt t="1603" x="9955213" y="1662113"/>
          <p14:tracePt t="1612" x="9963150" y="1662113"/>
          <p14:tracePt t="1618" x="9982200" y="1662113"/>
          <p14:tracePt t="1625" x="9999663" y="1662113"/>
          <p14:tracePt t="1632" x="10028238" y="1662113"/>
          <p14:tracePt t="1639" x="10045700" y="1662113"/>
          <p14:tracePt t="1645" x="10072688" y="1662113"/>
          <p14:tracePt t="1652" x="10091738" y="1662113"/>
          <p14:tracePt t="1659" x="10118725" y="1662113"/>
          <p14:tracePt t="1667" x="10137775" y="1662113"/>
          <p14:tracePt t="1673" x="10164763" y="1662113"/>
          <p14:tracePt t="1680" x="10182225" y="1662113"/>
          <p14:tracePt t="1686" x="10218738" y="1662113"/>
          <p14:tracePt t="1693" x="10247313" y="1662113"/>
          <p14:tracePt t="1701" x="10264775" y="1662113"/>
          <p14:tracePt t="1707" x="10291763" y="1662113"/>
          <p14:tracePt t="1716" x="10320338" y="1662113"/>
          <p14:tracePt t="1721" x="10337800" y="1652588"/>
          <p14:tracePt t="1728" x="10364788" y="1652588"/>
          <p14:tracePt t="1735" x="10401300" y="1652588"/>
          <p14:tracePt t="1742" x="10420350" y="1643063"/>
          <p14:tracePt t="1750" x="10429875" y="1643063"/>
          <p14:tracePt t="1755" x="10456863" y="1635125"/>
          <p14:tracePt t="1768" x="10474325" y="1635125"/>
          <p14:tracePt t="1776" x="10502900" y="1625600"/>
          <p14:tracePt t="1784" x="10529888" y="1616075"/>
          <p14:tracePt t="1790" x="10556875" y="1616075"/>
          <p14:tracePt t="1797" x="10575925" y="1606550"/>
          <p14:tracePt t="1804" x="10602913" y="1598613"/>
          <p14:tracePt t="1811" x="10621963" y="1598613"/>
          <p14:tracePt t="1818" x="10648950" y="1589088"/>
          <p14:tracePt t="1825" x="10685463" y="1589088"/>
          <p14:tracePt t="1832" x="10712450" y="1589088"/>
          <p14:tracePt t="1837" x="10731500" y="1579563"/>
          <p14:tracePt t="1845" x="10758488" y="1579563"/>
          <p14:tracePt t="1851" x="10785475" y="1579563"/>
          <p14:tracePt t="1859" x="10804525" y="1579563"/>
          <p14:tracePt t="1867" x="10831513" y="1579563"/>
          <p14:tracePt t="1872" x="10841038" y="1579563"/>
          <p14:tracePt t="1880" x="10858500" y="1579563"/>
          <p14:tracePt t="1886" x="10877550" y="1579563"/>
          <p14:tracePt t="1893" x="10885488" y="1579563"/>
          <p14:tracePt t="1901" x="10904538" y="1579563"/>
          <p14:tracePt t="1907" x="10914063" y="1579563"/>
          <p14:tracePt t="1914" x="10922000" y="1579563"/>
          <p14:tracePt t="1920" x="10931525" y="1579563"/>
          <p14:tracePt t="1927" x="10941050" y="1579563"/>
          <p14:tracePt t="1934" x="10950575" y="1579563"/>
          <p14:tracePt t="1941" x="10958513" y="1579563"/>
          <p14:tracePt t="1948" x="10968038" y="1579563"/>
          <p14:tracePt t="1962" x="10977563" y="1579563"/>
          <p14:tracePt t="1968" x="10987088" y="1579563"/>
          <p14:tracePt t="1976" x="10995025" y="1579563"/>
          <p14:tracePt t="1984" x="11004550" y="1579563"/>
          <p14:tracePt t="1989" x="11014075" y="1579563"/>
          <p14:tracePt t="1996" x="11031538" y="1570038"/>
          <p14:tracePt t="2010" x="11041063" y="15621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421FC32-3513-4887-97B8-6E779918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" y="26264"/>
            <a:ext cx="12113940" cy="68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919">
        <p14:reveal/>
      </p:transition>
    </mc:Choice>
    <mc:Fallback xmlns="">
      <p:transition spd="slow" advTm="1919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5" x="8008938" y="1716088"/>
          <p14:tracePt t="21" x="7918450" y="1716088"/>
          <p14:tracePt t="24" x="7862888" y="1735138"/>
          <p14:tracePt t="34" x="7816850" y="1744663"/>
          <p14:tracePt t="38" x="7762875" y="1744663"/>
          <p14:tracePt t="46" x="7726363" y="1752600"/>
          <p14:tracePt t="52" x="7689850" y="1762125"/>
          <p14:tracePt t="59" x="7662863" y="1771650"/>
          <p14:tracePt t="66" x="7626350" y="1789113"/>
          <p14:tracePt t="73" x="7607300" y="1798638"/>
          <p14:tracePt t="80" x="7580313" y="1808163"/>
          <p14:tracePt t="87" x="7543800" y="1835150"/>
          <p14:tracePt t="93" x="7516813" y="1854200"/>
          <p14:tracePt t="102" x="7497763" y="1871663"/>
          <p14:tracePt t="107" x="7470775" y="1890713"/>
          <p14:tracePt t="114" x="7434263" y="1917700"/>
          <p14:tracePt t="121" x="7407275" y="1944688"/>
          <p14:tracePt t="128" x="7370763" y="1963738"/>
          <p14:tracePt t="134" x="7351713" y="2000250"/>
          <p14:tracePt t="141" x="7334250" y="2027238"/>
          <p14:tracePt t="148" x="7315200" y="2046288"/>
          <p14:tracePt t="158" x="7296150" y="2063750"/>
          <p14:tracePt t="162" x="7259638" y="2090738"/>
          <p14:tracePt t="168" x="7242175" y="2109788"/>
          <p14:tracePt t="176" x="7215188" y="2136775"/>
          <p14:tracePt t="183" x="7196138" y="2155825"/>
          <p14:tracePt t="189" x="7159625" y="2192338"/>
          <p14:tracePt t="196" x="7132638" y="2219325"/>
          <p14:tracePt t="203" x="7096125" y="2255838"/>
          <p14:tracePt t="210" x="7059613" y="2319338"/>
          <p14:tracePt t="218" x="7032625" y="2365375"/>
          <p14:tracePt t="224" x="7013575" y="2411413"/>
          <p14:tracePt t="231" x="6996113" y="2455863"/>
          <p14:tracePt t="237" x="6977063" y="2511425"/>
          <p14:tracePt t="244" x="6967538" y="2557463"/>
          <p14:tracePt t="251" x="6950075" y="2601913"/>
          <p14:tracePt t="258" x="6931025" y="2657475"/>
          <p14:tracePt t="265" x="6923088" y="2684463"/>
          <p14:tracePt t="272" x="6913563" y="2730500"/>
          <p14:tracePt t="279" x="6904038" y="2757488"/>
          <p14:tracePt t="285" x="6894513" y="2803525"/>
          <p14:tracePt t="292" x="6894513" y="2840038"/>
          <p14:tracePt t="299" x="6886575" y="2886075"/>
          <p14:tracePt t="306" x="6886575" y="2922588"/>
          <p14:tracePt t="313" x="6886575" y="2976563"/>
          <p14:tracePt t="320" x="6886575" y="3041650"/>
          <p14:tracePt t="327" x="6886575" y="3095625"/>
          <p14:tracePt t="333" x="6886575" y="3132138"/>
          <p14:tracePt t="340" x="6886575" y="3187700"/>
          <p14:tracePt t="348" x="6886575" y="3232150"/>
          <p14:tracePt t="354" x="6894513" y="3278188"/>
          <p14:tracePt t="362" x="6894513" y="3305175"/>
          <p14:tracePt t="368" x="6904038" y="3324225"/>
          <p14:tracePt t="375" x="6913563" y="3360738"/>
          <p14:tracePt t="382" x="6940550" y="3406775"/>
          <p14:tracePt t="388" x="6977063" y="3460750"/>
          <p14:tracePt t="396" x="7013575" y="3533775"/>
          <p14:tracePt t="401" x="7069138" y="3633788"/>
          <p14:tracePt t="409" x="7142163" y="3716338"/>
          <p14:tracePt t="417" x="7215188" y="3825875"/>
          <p14:tracePt t="422" x="7269163" y="3908425"/>
          <p14:tracePt t="429" x="7324725" y="3971925"/>
          <p14:tracePt t="438" x="7370763" y="4017963"/>
          <p14:tracePt t="443" x="7397750" y="4054475"/>
          <p14:tracePt t="450" x="7434263" y="4081463"/>
          <p14:tracePt t="457" x="7451725" y="4110038"/>
          <p14:tracePt t="463" x="7488238" y="4146550"/>
          <p14:tracePt t="470" x="7507288" y="4173538"/>
          <p14:tracePt t="477" x="7534275" y="4210050"/>
          <p14:tracePt t="484" x="7561263" y="4256088"/>
          <p14:tracePt t="492" x="7589838" y="4283075"/>
          <p14:tracePt t="500" x="7626350" y="4329113"/>
          <p14:tracePt t="505" x="7662863" y="4365625"/>
          <p14:tracePt t="512" x="7707313" y="4402138"/>
          <p14:tracePt t="520" x="7753350" y="4438650"/>
          <p14:tracePt t="526" x="7789863" y="4465638"/>
          <p14:tracePt t="533" x="7826375" y="4492625"/>
          <p14:tracePt t="540" x="7872413" y="4511675"/>
          <p14:tracePt t="547" x="7935913" y="4538663"/>
          <p14:tracePt t="553" x="7999413" y="4565650"/>
          <p14:tracePt t="561" x="8064500" y="4602163"/>
          <p14:tracePt t="568" x="8108950" y="4611688"/>
          <p14:tracePt t="574" x="8154988" y="4629150"/>
          <p14:tracePt t="580" x="8210550" y="4629150"/>
          <p14:tracePt t="587" x="8274050" y="4657725"/>
          <p14:tracePt t="595" x="8383588" y="4675188"/>
          <p14:tracePt t="601" x="8512175" y="4684713"/>
          <p14:tracePt t="608" x="8675688" y="4702175"/>
          <p14:tracePt t="615" x="8804275" y="4711700"/>
          <p14:tracePt t="621" x="8885238" y="4730750"/>
          <p14:tracePt t="629" x="8940800" y="4730750"/>
          <p14:tracePt t="635" x="8977313" y="4738688"/>
          <p14:tracePt t="643" x="9040813" y="4738688"/>
          <p14:tracePt t="650" x="9096375" y="4738688"/>
          <p14:tracePt t="657" x="9169400" y="4748213"/>
          <p14:tracePt t="663" x="9223375" y="4748213"/>
          <p14:tracePt t="669" x="9324975" y="4767263"/>
          <p14:tracePt t="677" x="9398000" y="4767263"/>
          <p14:tracePt t="685" x="9451975" y="4767263"/>
          <p14:tracePt t="691" x="9515475" y="4767263"/>
          <p14:tracePt t="699" x="9544050" y="4748213"/>
          <p14:tracePt t="703" x="9571038" y="4738688"/>
          <p14:tracePt t="710" x="9598025" y="4730750"/>
          <p14:tracePt t="717" x="9634538" y="4721225"/>
          <p14:tracePt t="724" x="9671050" y="4711700"/>
          <p14:tracePt t="732" x="9734550" y="4684713"/>
          <p14:tracePt t="738" x="9817100" y="4657725"/>
          <p14:tracePt t="745" x="9909175" y="4621213"/>
          <p14:tracePt t="751" x="10009188" y="4575175"/>
          <p14:tracePt t="758" x="10109200" y="4519613"/>
          <p14:tracePt t="767" x="10174288" y="4465638"/>
          <p14:tracePt t="772" x="10218738" y="4429125"/>
          <p14:tracePt t="780" x="10274300" y="4383088"/>
          <p14:tracePt t="786" x="10310813" y="4337050"/>
          <p14:tracePt t="793" x="10328275" y="4300538"/>
          <p14:tracePt t="801" x="10364788" y="4256088"/>
          <p14:tracePt t="807" x="10383838" y="4210050"/>
          <p14:tracePt t="814" x="10393363" y="4191000"/>
          <p14:tracePt t="820" x="10420350" y="4154488"/>
          <p14:tracePt t="828" x="10447338" y="4127500"/>
          <p14:tracePt t="834" x="10466388" y="4100513"/>
          <p14:tracePt t="841" x="10493375" y="4054475"/>
          <p14:tracePt t="849" x="10529888" y="4008438"/>
          <p14:tracePt t="854" x="10547350" y="3963988"/>
          <p14:tracePt t="862" x="10575925" y="3917950"/>
          <p14:tracePt t="868" x="10585450" y="3871913"/>
          <p14:tracePt t="875" x="10593388" y="3816350"/>
          <p14:tracePt t="883" x="10593388" y="3762375"/>
          <p14:tracePt t="889" x="10593388" y="3706813"/>
          <p14:tracePt t="896" x="10593388" y="3643313"/>
          <p14:tracePt t="902" x="10566400" y="3579813"/>
          <p14:tracePt t="919" x="10502900" y="3470275"/>
          <p14:tracePt t="923" x="10474325" y="3443288"/>
          <p14:tracePt t="930" x="10437813" y="3397250"/>
          <p14:tracePt t="937" x="10401300" y="3360738"/>
          <p14:tracePt t="944" x="10383838" y="3297238"/>
          <p14:tracePt t="951" x="10328275" y="3232150"/>
          <p14:tracePt t="959" x="10264775" y="3168650"/>
          <p14:tracePt t="967" x="10191750" y="3095625"/>
          <p14:tracePt t="971" x="10109200" y="3032125"/>
          <p14:tracePt t="979" x="10028238" y="2976563"/>
          <p14:tracePt t="986" x="9945688" y="2922588"/>
          <p14:tracePt t="992" x="9882188" y="2886075"/>
          <p14:tracePt t="1001" x="9799638" y="2840038"/>
          <p14:tracePt t="1005" x="9734550" y="2803525"/>
          <p14:tracePt t="1013" x="9690100" y="2776538"/>
          <p14:tracePt t="1021" x="9644063" y="2757488"/>
          <p14:tracePt t="1026" x="9607550" y="2747963"/>
          <p14:tracePt t="1034" x="9544050" y="2720975"/>
          <p14:tracePt t="1041" x="9461500" y="2711450"/>
          <p14:tracePt t="1047" x="9405938" y="2693988"/>
          <p14:tracePt t="1053" x="9324975" y="2684463"/>
          <p14:tracePt t="1062" x="9269413" y="2657475"/>
          <p14:tracePt t="1072" x="9205913" y="2657475"/>
          <p14:tracePt t="1074" x="9169400" y="2647950"/>
          <p14:tracePt t="1082" x="9123363" y="2638425"/>
          <p14:tracePt t="1088" x="9086850" y="2630488"/>
          <p14:tracePt t="1096" x="9069388" y="2620963"/>
          <p14:tracePt t="1101" x="9050338" y="2620963"/>
          <p14:tracePt t="1109" x="9032875" y="2611438"/>
          <p14:tracePt t="1117" x="9023350" y="2611438"/>
          <p14:tracePt t="1123" x="9013825" y="2611438"/>
          <p14:tracePt t="1130" x="9013825" y="2601913"/>
          <p14:tracePt t="1136" x="9004300" y="2601913"/>
          <p14:tracePt t="1143" x="9004300" y="2593975"/>
          <p14:tracePt t="1151" x="8996363" y="2593975"/>
          <p14:tracePt t="1164" x="8986838" y="2593975"/>
          <p14:tracePt t="1342" x="8986838" y="2584450"/>
          <p14:tracePt t="1384" x="8986838" y="2574925"/>
          <p14:tracePt t="1397" x="8986838" y="2565400"/>
          <p14:tracePt t="1431" x="8996363" y="2557463"/>
          <p14:tracePt t="1500" x="8996363" y="254793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3|2.5|2.8"/>
</p:tagLst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1157</TotalTime>
  <Words>210</Words>
  <Application>Microsoft Office PowerPoint</Application>
  <PresentationFormat>Widescreen</PresentationFormat>
  <Paragraphs>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Rounded MT Bold</vt:lpstr>
      <vt:lpstr>Calibri</vt:lpstr>
      <vt:lpstr>Calibri Light</vt:lpstr>
      <vt:lpstr>Times New Roman</vt:lpstr>
      <vt:lpstr>Wingdings</vt:lpstr>
      <vt:lpstr>Retrospect</vt:lpstr>
      <vt:lpstr>Medical Service Analysis In Bhutan</vt:lpstr>
      <vt:lpstr>PowerPoint Presentation</vt:lpstr>
      <vt:lpstr>PowerPoint Presentation</vt:lpstr>
      <vt:lpstr>Data On Bumthang Dzongkhag With One Hospital</vt:lpstr>
      <vt:lpstr>PowerPoint Presentation</vt:lpstr>
      <vt:lpstr>Data On Samtse Dzongkhag With Two Hospital</vt:lpstr>
      <vt:lpstr>PowerPoint Presentation</vt:lpstr>
      <vt:lpstr>Data On Chukha Dzongkhag With Three Hospitals</vt:lpstr>
      <vt:lpstr>PowerPoint Presentation</vt:lpstr>
      <vt:lpstr>Data On Wangdue Dzongkhag With Four  Hospitals</vt:lpstr>
      <vt:lpstr>Data On Wangdue Dzongkhag With Four  Hospital</vt:lpstr>
      <vt:lpstr>Technologies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Service Analysis of Bhutan</dc:title>
  <dc:creator>yangkki76@gmail.com</dc:creator>
  <cp:lastModifiedBy>sangaykhandufc100@outlook.com</cp:lastModifiedBy>
  <cp:revision>39</cp:revision>
  <dcterms:created xsi:type="dcterms:W3CDTF">2024-10-23T12:01:34Z</dcterms:created>
  <dcterms:modified xsi:type="dcterms:W3CDTF">2024-10-28T03:34:53Z</dcterms:modified>
</cp:coreProperties>
</file>