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716E-AC15-5148-9A02-1526F22A2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53E95-74D9-BE48-8CDC-E6269C6DF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32102-B9B2-0943-B1C6-3F631CB6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B781-464F-B94E-96B1-2D8A8731A067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74BC5-A2D4-1442-B8F6-8A3F8158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B58ED-3846-D745-8C4E-547D9598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9321-7DCA-BF49-B31A-A0629E1B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3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D185-E448-ED4A-B7F1-742D04A98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AF8F4-4C2E-B64E-9751-3CDC05699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E9E05-5E13-3B42-8F45-83CCC7F4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B781-464F-B94E-96B1-2D8A8731A067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B1193-2ECC-524D-BF15-A3136BF1A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26DF8-2423-7541-9F06-273A908A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9321-7DCA-BF49-B31A-A0629E1B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3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5F0D7E-5491-6549-A801-2274E2ABD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4C044-2736-C041-BC40-10CF45D73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6CE4C-3363-2941-A18F-033858EC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B781-464F-B94E-96B1-2D8A8731A067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C07D1-A715-A747-B824-D59E6861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DBF59-C789-3242-A730-8430B08F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9321-7DCA-BF49-B31A-A0629E1B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5DA9-00B8-9448-8958-0FED546E9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B4969-D40B-9F4A-8CCC-E6E369442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46091-0C77-4045-B2BC-895CD864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B781-464F-B94E-96B1-2D8A8731A067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9DBB2-32E4-8346-B748-3DCE2AD5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24CEE-416A-0B40-BAA2-FEC9B424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9321-7DCA-BF49-B31A-A0629E1B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BDB96-2D4D-164C-844E-996B70D4C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9916D-816A-7747-9AE9-0479F94B1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B5275-76B8-B346-AF34-960B9474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B781-464F-B94E-96B1-2D8A8731A067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22A2D-FADB-9E48-BFA7-0C5BB8F63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CADA1-6D2A-F94C-9256-CA8C4E0B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9321-7DCA-BF49-B31A-A0629E1B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7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A2B3D-BBC2-B542-A7C9-930B796D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7F356-EDBD-0745-973C-DFE5E5A4B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79BC2-003A-0E46-9E24-7CF7DEB4F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4FA07-ED0F-BA40-BF38-7C7E333C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B781-464F-B94E-96B1-2D8A8731A067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3C0B2-2CDF-B049-813A-CC174537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D1C32-96CE-F84B-898A-A0C8CFF1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9321-7DCA-BF49-B31A-A0629E1B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6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C468-9071-8241-9CA8-CB7D60BC1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90D1E-029D-D849-8A88-412EEE251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52976-3703-E544-9EB0-C531D5FD2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3E01C-C96B-C74A-BE45-DFEEC97CE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E425B-459E-B749-820A-8A4C6A5E8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8E3B3-DB67-1648-8894-D8828B0D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B781-464F-B94E-96B1-2D8A8731A067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08E08F-3FB3-F248-A5C8-FCD3A513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1F55D2-C54A-0443-B903-833DB287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9321-7DCA-BF49-B31A-A0629E1B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2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874C-401D-984A-9471-835FB712F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326FA-E678-CD48-8FB7-E2D497F3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B781-464F-B94E-96B1-2D8A8731A067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D5D7D-B9B3-4E4C-8799-0D9374FE9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1AC30-CD53-9A47-8AC7-28750152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9321-7DCA-BF49-B31A-A0629E1B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6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EDCC0-4D63-C140-B73F-210446E0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B781-464F-B94E-96B1-2D8A8731A067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417EB-D2D7-6C40-A3BA-718BC7B45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6D682-8BD8-594C-BA75-AFB6C406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9321-7DCA-BF49-B31A-A0629E1B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3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33FBC-0B2F-1E43-AEA2-A14B92E7D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2C86E-A792-9B4C-989A-2F89FFFDA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52583-4ACF-8D47-ACF0-07638AFAB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B5027-64C9-9A42-B26B-78ADC269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B781-464F-B94E-96B1-2D8A8731A067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21E33-8CB1-6C46-956E-FF0B3982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72134-C3D0-DB4C-B195-FC52EAFF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9321-7DCA-BF49-B31A-A0629E1B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4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1295F-A20D-0148-AD49-A24AF8A6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0078EF-C4A6-2942-9D37-B3D47C89E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02A42-A05D-F542-885A-35CB98FEB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CE64A-8EBC-9C42-8D2C-5FBC304F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B781-464F-B94E-96B1-2D8A8731A067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957BB-8E41-B14F-A194-044C907A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7BA12-13F3-BE42-8F3C-96E94329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9321-7DCA-BF49-B31A-A0629E1B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5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0AE6D-2DAE-EF42-BA3D-1D48ABDC4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636D4-AA14-B349-AA5B-5B1C56C35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86B96-C2C1-F04E-AA66-F33F8FFE4E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8B781-464F-B94E-96B1-2D8A8731A067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6E8B7-8722-B641-9D80-E093C9AF8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61810-D2FD-5B4F-8E59-ACD5C118C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49321-7DCA-BF49-B31A-A0629E1B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3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9F602-2AC5-7A40-BE91-F2FB573C8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Black-box variational inference on Bayesian 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86304-6CC1-234E-A6BE-C3D6B99A70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ML from scratch 12/15/2021</a:t>
            </a:r>
          </a:p>
          <a:p>
            <a:r>
              <a:rPr lang="en-US" dirty="0"/>
              <a:t>Johannes Bill and Alex Zhang</a:t>
            </a:r>
          </a:p>
        </p:txBody>
      </p:sp>
    </p:spTree>
    <p:extLst>
      <p:ext uri="{BB962C8B-B14F-4D97-AF65-F5344CB8AC3E}">
        <p14:creationId xmlns:p14="http://schemas.microsoft.com/office/powerpoint/2010/main" val="386425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8ED8-34E4-8E4A-956B-7B2F85AE3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Acknowledgment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A98C8F1-4C7B-CA4C-BE9A-27F54174F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869" y="2317317"/>
            <a:ext cx="5174412" cy="2373466"/>
          </a:xfrm>
          <a:prstGeom prst="rect">
            <a:avLst/>
          </a:prstGeom>
        </p:spPr>
      </p:pic>
      <p:pic>
        <p:nvPicPr>
          <p:cNvPr id="1026" name="Picture 2" descr="Weiwei Pan">
            <a:extLst>
              <a:ext uri="{FF2B5EF4-FFF2-40B4-BE49-F238E27FC236}">
                <a16:creationId xmlns:a16="http://schemas.microsoft.com/office/drawing/2014/main" id="{28701F8E-5E7B-D34E-904D-D1895D220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36" y="2202171"/>
            <a:ext cx="1462218" cy="178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5FDA8E-007F-EE4A-B480-D2454EC83B58}"/>
              </a:ext>
            </a:extLst>
          </p:cNvPr>
          <p:cNvSpPr/>
          <p:nvPr/>
        </p:nvSpPr>
        <p:spPr>
          <a:xfrm>
            <a:off x="1098115" y="4479425"/>
            <a:ext cx="4519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Weiwei Pan</a:t>
            </a:r>
          </a:p>
          <a:p>
            <a:r>
              <a:rPr lang="en-US" b="0" i="0" cap="all" dirty="0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POSTDOCTORAL FELLOW</a:t>
            </a:r>
            <a:br>
              <a:rPr lang="en-US" b="0" i="0" cap="all" dirty="0">
                <a:solidFill>
                  <a:srgbClr val="000000"/>
                </a:solidFill>
                <a:effectLst/>
                <a:latin typeface="Roboto" panose="020F0502020204030204" pitchFamily="34" charset="0"/>
              </a:rPr>
            </a:br>
            <a:r>
              <a:rPr lang="en-US" b="0" i="0" cap="all" dirty="0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LECTURER IN COMPUTATIONAL SCIENCE</a:t>
            </a:r>
          </a:p>
        </p:txBody>
      </p:sp>
    </p:spTree>
    <p:extLst>
      <p:ext uri="{BB962C8B-B14F-4D97-AF65-F5344CB8AC3E}">
        <p14:creationId xmlns:p14="http://schemas.microsoft.com/office/powerpoint/2010/main" val="231305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8ED8-34E4-8E4A-956B-7B2F85AE3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Why should we care about predictive uncertainty?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1DEA419C-30F7-6D4F-8854-AD9A54F3B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211" y="1166211"/>
            <a:ext cx="5005987" cy="500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3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8ED8-34E4-8E4A-956B-7B2F85AE3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Why should we care about predictive uncertainty?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954AA0C-EEBF-4048-A55A-C763C35F5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212" y="1166212"/>
            <a:ext cx="5005987" cy="50059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6D91BD-25A3-A049-A757-CECCAE9CF470}"/>
              </a:ext>
            </a:extLst>
          </p:cNvPr>
          <p:cNvSpPr txBox="1"/>
          <p:nvPr/>
        </p:nvSpPr>
        <p:spPr>
          <a:xfrm>
            <a:off x="9095555" y="2640255"/>
            <a:ext cx="2412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Out-of-distribution data</a:t>
            </a:r>
          </a:p>
          <a:p>
            <a:r>
              <a:rPr lang="en-US" dirty="0"/>
              <a:t>(OOD data)</a:t>
            </a:r>
          </a:p>
        </p:txBody>
      </p:sp>
    </p:spTree>
    <p:extLst>
      <p:ext uri="{BB962C8B-B14F-4D97-AF65-F5344CB8AC3E}">
        <p14:creationId xmlns:p14="http://schemas.microsoft.com/office/powerpoint/2010/main" val="817089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8ED8-34E4-8E4A-956B-7B2F85AE3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Bayesian treatment of </a:t>
            </a:r>
            <a:r>
              <a:rPr lang="en-US" sz="3200"/>
              <a:t>function approximators </a:t>
            </a:r>
            <a:r>
              <a:rPr lang="en-US" sz="3200" dirty="0"/>
              <a:t>-&gt; predictive uncertainty</a:t>
            </a:r>
          </a:p>
        </p:txBody>
      </p:sp>
    </p:spTree>
    <p:extLst>
      <p:ext uri="{BB962C8B-B14F-4D97-AF65-F5344CB8AC3E}">
        <p14:creationId xmlns:p14="http://schemas.microsoft.com/office/powerpoint/2010/main" val="3393986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8ED8-34E4-8E4A-956B-7B2F85AE3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Let’s collect some human data on this classification task!!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954AA0C-EEBF-4048-A55A-C763C35F5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212" y="1166212"/>
            <a:ext cx="5005987" cy="500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25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8ED8-34E4-8E4A-956B-7B2F85AE3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BBVI with the reparameterization trick (on models for binary classification)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D95DA-1E57-0147-AACA-9514E506397E}"/>
              </a:ext>
            </a:extLst>
          </p:cNvPr>
          <p:cNvSpPr txBox="1"/>
          <p:nvPr/>
        </p:nvSpPr>
        <p:spPr>
          <a:xfrm>
            <a:off x="3204437" y="2228671"/>
            <a:ext cx="64421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 we get posterior distribution p(W | Data)?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variational inference?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 we do black-box variational inference?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Reparameterization trick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 outline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Bayesian 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Bayesian logistic regression with polynomial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Bayesian neural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Deepnote</a:t>
            </a:r>
            <a:r>
              <a:rPr lang="en-US" dirty="0"/>
              <a:t> link for tomorrow to follow…</a:t>
            </a:r>
          </a:p>
        </p:txBody>
      </p:sp>
    </p:spTree>
    <p:extLst>
      <p:ext uri="{BB962C8B-B14F-4D97-AF65-F5344CB8AC3E}">
        <p14:creationId xmlns:p14="http://schemas.microsoft.com/office/powerpoint/2010/main" val="882293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126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Office Theme</vt:lpstr>
      <vt:lpstr>Black-box variational inference on Bayesian neural network</vt:lpstr>
      <vt:lpstr>Acknowledgment</vt:lpstr>
      <vt:lpstr>Why should we care about predictive uncertainty?</vt:lpstr>
      <vt:lpstr>Why should we care about predictive uncertainty?</vt:lpstr>
      <vt:lpstr>Bayesian treatment of function approximators -&gt; predictive uncertainty</vt:lpstr>
      <vt:lpstr>Let’s collect some human data on this classification task!!</vt:lpstr>
      <vt:lpstr>BBVI with the reparameterization trick (on models for binary classification)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Black-box variational inference on Bayesian neural network</dc:title>
  <dc:creator>Zhang, Zihe (Alex)</dc:creator>
  <cp:lastModifiedBy>Zhang, Zihe (Alex)</cp:lastModifiedBy>
  <cp:revision>4</cp:revision>
  <dcterms:created xsi:type="dcterms:W3CDTF">2021-12-15T20:21:39Z</dcterms:created>
  <dcterms:modified xsi:type="dcterms:W3CDTF">2021-12-15T21:45:39Z</dcterms:modified>
</cp:coreProperties>
</file>