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B2A7964-3214-4822-945E-7777ADE250E6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0AE9493-78C1-46CA-9DC1-B1B4F3913C59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57FF718-52DE-4664-9E38-C158C4F3D574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ws.amaz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14749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Amazon Web Services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3280" y="3059280"/>
            <a:ext cx="9070200" cy="64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/>
          <a:lstStyle/>
          <a:p>
            <a:pPr algn="ctr">
              <a:lnSpc>
                <a:spcPct val="100000"/>
              </a:lnSpc>
            </a:pPr>
            <a:r>
              <a:rPr lang="en-GB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http://aws.amazon.com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1600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295280" y="4932360"/>
            <a:ext cx="7487640" cy="12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algn="just">
              <a:lnSpc>
                <a:spcPct val="93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Amazon Web Services (AWS) is a cloud computing platform by Amazon which provides on demand or 24/7 access to virtual computing resources such as computing (CPU &amp; GPU), storage, databases, etc.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6"/>
          <p:cNvSpPr/>
          <p:nvPr/>
        </p:nvSpPr>
        <p:spPr>
          <a:xfrm>
            <a:off x="6264360" y="7020000"/>
            <a:ext cx="359964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 algn="r">
              <a:lnSpc>
                <a:spcPct val="93000"/>
              </a:lnSpc>
            </a:pPr>
            <a:r>
              <a:rPr lang="en-GB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1.6 Computing infrastructure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39800" y="693720"/>
            <a:ext cx="8907480" cy="657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>
              <a:lnSpc>
                <a:spcPct val="93000"/>
              </a:lnSpc>
            </a:pPr>
            <a:r>
              <a:rPr lang="en-GB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Amazon Web Services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Widely used cloud computing platform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Can be used for: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Web hosting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Databasing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Compute intense </a:t>
            </a:r>
            <a:r>
              <a:rPr lang="en-GB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tasks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en-GB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Useful for short or long term managed computing (easier than maintaining your own servers)</a:t>
            </a:r>
          </a:p>
          <a:p>
            <a:pPr>
              <a:lnSpc>
                <a:spcPct val="93000"/>
              </a:lnSpc>
            </a:pPr>
            <a:endParaRPr lang="en-GB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93000"/>
              </a:lnSpc>
            </a:pPr>
            <a:r>
              <a:rPr lang="en-GB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Example</a:t>
            </a: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OSB is hosted on AWS (live and development servers) 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3"/>
          <a:stretch/>
        </p:blipFill>
        <p:spPr>
          <a:xfrm>
            <a:off x="6480000" y="6037560"/>
            <a:ext cx="3458160" cy="12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11880" y="0"/>
            <a:ext cx="10080360" cy="681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360" y="829440"/>
            <a:ext cx="10080360" cy="608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99</Words>
  <Application>Microsoft Macintosh PowerPoint</Application>
  <PresentationFormat>Custom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dc:description/>
  <cp:lastModifiedBy>Microsoft Office User</cp:lastModifiedBy>
  <cp:revision>26</cp:revision>
  <cp:lastPrinted>1601-01-01T00:00:00Z</cp:lastPrinted>
  <dcterms:created xsi:type="dcterms:W3CDTF">2017-05-31T14:58:21Z</dcterms:created>
  <dcterms:modified xsi:type="dcterms:W3CDTF">2017-07-14T16:45:07Z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