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24B6E8-0DED-48C7-A886-AEEB2F794E0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2C0E4AD-D4A5-474D-A987-75ADCC42404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B3A073B-EDCA-41B8-B71E-588B5F81167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C5F1106-781F-4584-B7D9-8069DBE4A4A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8F4BAE3-D6F8-4D7A-B3AF-8CF65C596FB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A7AFFD4-BA31-44ED-B3D3-1F5663BBAF9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1E66431-DCD9-4EE3-B08C-D1DD931234E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693987A-F301-4C4A-8534-9150F1187B6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NeuralEnsemble/NeuroinformaticsTutorial/blob/master/CONTRIBUTORS.md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47492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resources for computational modellers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8000" y="3816000"/>
            <a:ext cx="856764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Padraig Gleeson (University College London, UK)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Andrew Davison (CNRS, Gif-sur-Yvette, France)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&amp;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https://github.com/NeuralEnsemble/NeuroinformaticsTutorial/blob/master/CONTRIBUTORS.md</a:t>
            </a:r>
            <a:r>
              <a:rPr b="0" lang="en-GB" sz="15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9098280" y="7121160"/>
            <a:ext cx="837360" cy="2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000">
              <a:lnSpc>
                <a:spcPct val="93000"/>
              </a:lnSpc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(like computational neuroscience, connectomics, etc.) means many different things to different people…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 rot="20785800">
            <a:off x="287280" y="3527640"/>
            <a:ext cx="3455640" cy="1079640"/>
          </a:xfrm>
          <a:prstGeom prst="ellipse">
            <a:avLst/>
          </a:prstGeom>
          <a:solidFill>
            <a:srgbClr val="faebb0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Atlases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rot="21139200">
            <a:off x="704160" y="5586840"/>
            <a:ext cx="3398040" cy="1319040"/>
          </a:xfrm>
          <a:prstGeom prst="ellipse">
            <a:avLst/>
          </a:prstGeom>
          <a:solidFill>
            <a:srgbClr val="cc9900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Electrophysiology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sharing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rot="275400">
            <a:off x="6369840" y="3031200"/>
            <a:ext cx="3455640" cy="1079640"/>
          </a:xfrm>
          <a:prstGeom prst="ellipse">
            <a:avLst/>
          </a:prstGeom>
          <a:solidFill>
            <a:srgbClr val="99ffff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Neuroimaging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000">
              <a:lnSpc>
                <a:spcPct val="93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Focus on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resources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which may be of use for those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creating and analysing computational models of neuronal systems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Topics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Experimental datasets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Structured data from literature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Analysis tools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sharing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initiatives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Web portals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280" y="301680"/>
            <a:ext cx="90684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000">
              <a:lnSpc>
                <a:spcPct val="15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905400"/>
            <a:ext cx="10080360" cy="66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Exercises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000">
              <a:lnSpc>
                <a:spcPct val="15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Practicalities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00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(CNS Antwerp 15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July 2017)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  <Words>36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2017-07-12T15:20:42Z</dcterms:modified>
  <cp:revision>19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