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16B90CE-D2D8-4286-88E6-9B87F7A40F1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671EF06-9C29-4A1B-A889-862FF4A73215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1743767-D5E6-4BCB-A477-ADBBCF7C591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2818F99-7DF5-43F7-909F-B79134330570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FDAFC21-F44F-4637-90CD-9D5A0D1A751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NeuralEnsemble/NeuroinformaticsTutorial/blob/master/CONTRIBUTORS.md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280" y="14749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resources for computational modellers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600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48000" y="3816000"/>
            <a:ext cx="8568000" cy="27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Padraig Gleeson (University College London, UK)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Andrew Davison (CNRS, Gif-sur-Yvette, France)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&amp;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GB" sz="15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https://github.com/NeuralEnsemble/NeuroinformaticsTutorial/blob/master/CONTRIBUTORS.md</a:t>
            </a:r>
            <a:r>
              <a:rPr b="0" lang="en-GB" sz="15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9098280" y="7121160"/>
            <a:ext cx="837720" cy="2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3280" y="30168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Introduction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>
              <a:lnSpc>
                <a:spcPct val="93000"/>
              </a:lnSpc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</a:t>
            </a: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(like computational neuroscience, connectomics, etc.) </a:t>
            </a: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means many different things to different people…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 rot="20785800">
            <a:off x="287640" y="3527640"/>
            <a:ext cx="3456000" cy="1080000"/>
          </a:xfrm>
          <a:prstGeom prst="ellipse">
            <a:avLst/>
          </a:prstGeom>
          <a:solidFill>
            <a:srgbClr val="faebb0"/>
          </a:solidFill>
          <a:ln w="36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/>
            <a:r>
              <a:rPr b="1" lang="en-GB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Brain Atlases</a:t>
            </a:r>
            <a:endParaRPr b="1" lang="en-GB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 rot="21139200">
            <a:off x="704520" y="5587200"/>
            <a:ext cx="3398400" cy="1319400"/>
          </a:xfrm>
          <a:prstGeom prst="ellipse">
            <a:avLst/>
          </a:prstGeom>
          <a:solidFill>
            <a:srgbClr val="cc9900"/>
          </a:solidFill>
          <a:ln w="36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/>
            <a:r>
              <a:rPr b="1" lang="en-GB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Electrophysiology</a:t>
            </a:r>
            <a:endParaRPr b="1" lang="en-GB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GB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sharing</a:t>
            </a:r>
            <a:endParaRPr b="1" lang="en-GB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 rot="275400">
            <a:off x="6370200" y="3031200"/>
            <a:ext cx="3456000" cy="1080000"/>
          </a:xfrm>
          <a:prstGeom prst="ellipse">
            <a:avLst/>
          </a:prstGeom>
          <a:solidFill>
            <a:srgbClr val="99ffff"/>
          </a:solidFill>
          <a:ln w="36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/>
            <a:r>
              <a:rPr b="1" lang="en-GB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Neuroimaging</a:t>
            </a:r>
            <a:endParaRPr b="1" lang="en-GB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3280" y="30168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>
              <a:lnSpc>
                <a:spcPct val="93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Focus on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resources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which may be of use for those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creating and analysing computational models of neuronal systems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3280" y="30168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Topics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Experimental datasets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Structured data from literature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Analysis tools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Simulation environments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 sharing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Computing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 source initiatives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Web portals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LibreOffice/5.1.6.2$Linux_X86_64 LibreOffice_project/10m0$Build-2</Application>
  <Words>36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2017-07-12T15:14:31Z</dcterms:modified>
  <cp:revision>17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