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5.tif" ContentType="image/tiff"/>
  <Override PartName="/ppt/media/image1.png" ContentType="image/png"/>
  <Override PartName="/ppt/media/image6.tif" ContentType="image/tiff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2443BFE-AF0F-44AA-AF2C-78010722809B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278240" y="10156680"/>
            <a:ext cx="3278880" cy="5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854B7A73-3C2B-4210-B162-605A22DC391C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278240" y="10156680"/>
            <a:ext cx="3278880" cy="5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B96BE59D-3FCF-4B4B-861B-50E500107B10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278240" y="10156680"/>
            <a:ext cx="3278880" cy="5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354E4056-26F2-47FC-B56B-D612AC9868FC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278240" y="10156680"/>
            <a:ext cx="3278880" cy="5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F30A159B-A26D-4B8A-81F9-0ED578C4A3C8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mybinder.org/" TargetMode="External"/><Relationship Id="rId2" Type="http://schemas.openxmlformats.org/officeDocument/2006/relationships/hyperlink" Target="http://beta.mybinder.org/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tif"/><Relationship Id="rId2" Type="http://schemas.openxmlformats.org/officeDocument/2006/relationships/image" Target="../media/image6.ti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3280" y="1474920"/>
            <a:ext cx="90702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Binder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3280" y="3059280"/>
            <a:ext cx="9070200" cy="64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 anchor="ctr"/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1"/>
              </a:rPr>
              <a:t>http://mybinder.org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(maybe </a:t>
            </a:r>
            <a:r>
              <a:rPr b="0" lang="en-GB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2"/>
              </a:rPr>
              <a:t>http://beta.mybinder.org</a:t>
            </a:r>
            <a:r>
              <a:rPr b="0" lang="en-GB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216000" y="7020000"/>
            <a:ext cx="287892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ctr"/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Neuroinformatics tutorial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1295280" y="4932360"/>
            <a:ext cx="748764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Turn a GitHub repo into a collection of interactive notebooks.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Open those notebooks in an executable environment, making your code immediately reproducible by anyone, anywhere.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Line 5"/>
          <p:cNvSpPr/>
          <p:nvPr/>
        </p:nvSpPr>
        <p:spPr>
          <a:xfrm>
            <a:off x="0" y="6927840"/>
            <a:ext cx="10080360" cy="360"/>
          </a:xfrm>
          <a:prstGeom prst="line">
            <a:avLst/>
          </a:prstGeom>
          <a:ln w="1584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6"/>
          <p:cNvSpPr/>
          <p:nvPr/>
        </p:nvSpPr>
        <p:spPr>
          <a:xfrm>
            <a:off x="6264360" y="7020000"/>
            <a:ext cx="359964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ctr"/>
          <a:p>
            <a:pPr algn="r">
              <a:lnSpc>
                <a:spcPct val="93000"/>
              </a:lnSpc>
            </a:pPr>
            <a:r>
              <a:rPr b="0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1.6 Computing infrastructure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1" descr=""/>
          <p:cNvPicPr/>
          <p:nvPr/>
        </p:nvPicPr>
        <p:blipFill>
          <a:blip r:embed="rId1"/>
          <a:stretch/>
        </p:blipFill>
        <p:spPr>
          <a:xfrm>
            <a:off x="7056360" y="1861560"/>
            <a:ext cx="2691720" cy="83736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516960" y="251280"/>
            <a:ext cx="2159640" cy="1151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3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CODE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16960" y="1579320"/>
            <a:ext cx="2159640" cy="1151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3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DATA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516960" y="2907360"/>
            <a:ext cx="2159640" cy="1151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DEPENDENCIES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2808000" y="1403640"/>
            <a:ext cx="935280" cy="57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5"/>
          <p:cNvSpPr/>
          <p:nvPr/>
        </p:nvSpPr>
        <p:spPr>
          <a:xfrm>
            <a:off x="2808000" y="2195640"/>
            <a:ext cx="935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6"/>
          <p:cNvSpPr/>
          <p:nvPr/>
        </p:nvSpPr>
        <p:spPr>
          <a:xfrm flipV="1">
            <a:off x="2808000" y="2410920"/>
            <a:ext cx="935280" cy="49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Picture 11" descr=""/>
          <p:cNvPicPr/>
          <p:nvPr/>
        </p:nvPicPr>
        <p:blipFill>
          <a:blip r:embed="rId2"/>
          <a:srcRect l="24396" t="4150" r="24396" b="4150"/>
          <a:stretch/>
        </p:blipFill>
        <p:spPr>
          <a:xfrm>
            <a:off x="4104360" y="1206360"/>
            <a:ext cx="2015640" cy="1897560"/>
          </a:xfrm>
          <a:prstGeom prst="rect">
            <a:avLst/>
          </a:prstGeom>
          <a:ln>
            <a:noFill/>
          </a:ln>
        </p:spPr>
      </p:pic>
      <p:sp>
        <p:nvSpPr>
          <p:cNvPr id="91" name="CustomShape 7"/>
          <p:cNvSpPr/>
          <p:nvPr/>
        </p:nvSpPr>
        <p:spPr>
          <a:xfrm>
            <a:off x="4446000" y="3298680"/>
            <a:ext cx="13312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GITHUB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8"/>
          <p:cNvSpPr/>
          <p:nvPr/>
        </p:nvSpPr>
        <p:spPr>
          <a:xfrm>
            <a:off x="6266160" y="2195640"/>
            <a:ext cx="645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9"/>
          <p:cNvSpPr/>
          <p:nvPr/>
        </p:nvSpPr>
        <p:spPr>
          <a:xfrm>
            <a:off x="7501680" y="2616480"/>
            <a:ext cx="1767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BINDER LINKS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Line 10"/>
          <p:cNvSpPr/>
          <p:nvPr/>
        </p:nvSpPr>
        <p:spPr>
          <a:xfrm>
            <a:off x="647640" y="4499640"/>
            <a:ext cx="8857080" cy="3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11"/>
          <p:cNvSpPr/>
          <p:nvPr/>
        </p:nvSpPr>
        <p:spPr>
          <a:xfrm>
            <a:off x="516960" y="4788000"/>
            <a:ext cx="8987040" cy="15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Reproduce figures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Share code with collaborators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Highlight an analysis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Show off your codebase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12"/>
          <p:cNvSpPr/>
          <p:nvPr/>
        </p:nvSpPr>
        <p:spPr>
          <a:xfrm>
            <a:off x="2266200" y="6632640"/>
            <a:ext cx="54889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i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Running live, in the cloud, for free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13"/>
          <p:cNvSpPr/>
          <p:nvPr/>
        </p:nvSpPr>
        <p:spPr>
          <a:xfrm>
            <a:off x="7292160" y="187200"/>
            <a:ext cx="2156400" cy="1151280"/>
          </a:xfrm>
          <a:prstGeom prst="cloud">
            <a:avLst/>
          </a:prstGeom>
          <a:solidFill>
            <a:schemeClr val="bg1"/>
          </a:solidFill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THE CLOUD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14"/>
          <p:cNvSpPr/>
          <p:nvPr/>
        </p:nvSpPr>
        <p:spPr>
          <a:xfrm flipV="1">
            <a:off x="8496720" y="1402920"/>
            <a:ext cx="360" cy="57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572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5"/>
          <p:cNvSpPr/>
          <p:nvPr/>
        </p:nvSpPr>
        <p:spPr>
          <a:xfrm>
            <a:off x="8280720" y="1408320"/>
            <a:ext cx="360" cy="57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572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3280" y="971640"/>
            <a:ext cx="906876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Current work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5716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Rebuilt Binder from the ground up.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5716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More stable + faster.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5716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Support for Python and Julia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5716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Support interactive widgets and javascript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5716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(near) future work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5716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Adding support for 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5716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Support multiple languages simultaneously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5716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Make it easier to deploy your own Binder server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5716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Support new user interfaces (RStudio, JupyterLab)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3280" y="301680"/>
            <a:ext cx="9068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Useful links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03280" y="1768320"/>
            <a:ext cx="906876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 marL="343080" indent="-342360" algn="ctr"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Use mybinder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beta.mybinder.org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ctr"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Deploy your own Binder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binderhub.jupyter.org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ctr"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Get in touch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gitter.im/binder-project/binder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ctr"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Get involved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github.com/jupyterhub/binderhub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</TotalTime>
  <Application>LibreOffice/5.1.6.2$Linux_X86_64 LibreOffice_project/10m0$Build-2</Application>
  <Words>148</Words>
  <Paragraphs>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2017-05-31T14:58:21Z</dcterms:created>
  <dc:creator/>
  <dc:description/>
  <dc:language>en-GB</dc:language>
  <cp:lastModifiedBy/>
  <cp:lastPrinted>1601-01-01T00:00:00Z</cp:lastPrinted>
  <dcterms:modified xsi:type="dcterms:W3CDTF">2017-07-10T13:00:46Z</dcterms:modified>
  <cp:revision>23</cp:revision>
  <dc:subject/>
  <dc:title>&lt;Your resource title&gt;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15.0027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