
<file path=[Content_Types].xml><?xml version="1.0" encoding="utf-8"?>
<Types xmlns="http://schemas.openxmlformats.org/package/2006/content-types">
  <Override PartName="/_rels/.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9.tif" ContentType="image/tiff"/>
  <Override PartName="/ppt/media/image5.png" ContentType="image/png"/>
  <Override PartName="/ppt/media/image10.tif" ContentType="image/tiff"/>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118"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119"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4278960" y="10157400"/>
            <a:ext cx="3280680" cy="534240"/>
          </a:xfrm>
          <a:prstGeom prst="rect">
            <a:avLst/>
          </a:prstGeom>
        </p:spPr>
        <p:txBody>
          <a:bodyPr lIns="0" rIns="0" tIns="0" bIns="0" anchor="b"/>
          <a:p>
            <a:pPr algn="r"/>
            <a:fld id="{F8F180F9-1C56-4F12-97BC-AE460BCD501E}" type="slidenum">
              <a:rPr b="0" lang="en-GB" sz="1400" spc="-1" strike="noStrike">
                <a:solidFill>
                  <a:srgbClr val="000000"/>
                </a:solidFill>
                <a:uFill>
                  <a:solidFill>
                    <a:srgbClr val="ffffff"/>
                  </a:solidFill>
                </a:uFill>
                <a:latin typeface="Times New Roman"/>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FCC9E4DA-B07D-4B46-A918-EA018B78B488}" type="slidenum">
              <a:rPr b="0" lang="en-GB" sz="1400" spc="-1" strike="noStrike">
                <a:solidFill>
                  <a:srgbClr val="000000"/>
                </a:solidFill>
                <a:uFill>
                  <a:solidFill>
                    <a:srgbClr val="ffffff"/>
                  </a:solidFill>
                </a:uFill>
                <a:latin typeface="Times New Roman"/>
                <a:ea typeface="DejaVu Sans"/>
              </a:rPr>
              <a:t>1</a:t>
            </a:fld>
            <a:endParaRPr b="0" lang="en-GB" sz="1400" spc="-1" strike="noStrike">
              <a:solidFill>
                <a:srgbClr val="000000"/>
              </a:solidFill>
              <a:uFill>
                <a:solidFill>
                  <a:srgbClr val="ffffff"/>
                </a:solidFill>
              </a:uFill>
              <a:latin typeface="Times New Roman"/>
            </a:endParaRPr>
          </a:p>
        </p:txBody>
      </p:sp>
      <p:sp>
        <p:nvSpPr>
          <p:cNvPr id="139"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1007640" y="5078520"/>
            <a:ext cx="5543280" cy="4810680"/>
          </a:xfrm>
          <a:prstGeom prst="rect">
            <a:avLst/>
          </a:prstGeom>
        </p:spPr>
        <p:txBody>
          <a:bodyPr/>
          <a:p>
            <a:r>
              <a:rPr b="0" lang="en-GB" sz="2000" spc="-1" strike="noStrike">
                <a:solidFill>
                  <a:srgbClr val="000000"/>
                </a:solidFill>
                <a:uFill>
                  <a:solidFill>
                    <a:srgbClr val="ffffff"/>
                  </a:solidFill>
                </a:uFill>
                <a:latin typeface="Arial"/>
              </a:rPr>
              <a:t>Clearly, another level of thinking about the Big Data challenges for neuroscience goes beyond one single very large dataset. Indeed we have started to thinking about better ways to disseminate our technologies to produce something really useful for our community in general. One such effort is the BigNeuron initiative, which tries to call for the participation of the computational neuroscience field to establish common platform, protocol, and data resources that can be better shared and used for further research. </a:t>
            </a:r>
            <a:endParaRPr b="0" lang="en-GB" sz="2110" spc="-1" strike="noStrike">
              <a:solidFill>
                <a:srgbClr val="000000"/>
              </a:solidFill>
              <a:uFill>
                <a:solidFill>
                  <a:srgbClr val="ffffff"/>
                </a:solidFill>
              </a:uFill>
              <a:latin typeface="Arial"/>
            </a:endParaRPr>
          </a:p>
          <a:p>
            <a:endParaRPr b="0" lang="en-GB" sz="2110" spc="-1" strike="noStrike">
              <a:solidFill>
                <a:srgbClr val="000000"/>
              </a:solidFill>
              <a:uFill>
                <a:solidFill>
                  <a:srgbClr val="ffffff"/>
                </a:solidFill>
              </a:uFill>
              <a:latin typeface="Arial"/>
            </a:endParaRPr>
          </a:p>
          <a:p>
            <a:pPr>
              <a:lnSpc>
                <a:spcPct val="100000"/>
              </a:lnSpc>
            </a:pPr>
            <a:r>
              <a:rPr b="0" lang="en-GB" sz="2000" spc="-1" strike="noStrike">
                <a:solidFill>
                  <a:srgbClr val="000000"/>
                </a:solidFill>
                <a:uFill>
                  <a:solidFill>
                    <a:srgbClr val="ffffff"/>
                  </a:solidFill>
                </a:uFill>
                <a:latin typeface="Arial"/>
              </a:rPr>
              <a:t>In short, BigNeuron is a </a:t>
            </a:r>
            <a:r>
              <a:rPr b="0" i="1" lang="en-GB" sz="2000" spc="-1" strike="noStrike">
                <a:solidFill>
                  <a:srgbClr val="000000"/>
                </a:solidFill>
                <a:uFill>
                  <a:solidFill>
                    <a:srgbClr val="ffffff"/>
                  </a:solidFill>
                </a:uFill>
                <a:latin typeface="Arial"/>
              </a:rPr>
              <a:t>community effort to find out what is exactly the state-of-the-art of single neuron reconstruction, standardize the protocols, and establish a Big Data resource for neuroscience. It is being sponsored by Allen, with partners of Janelia Farm of HMMI, two DOE national labs, Wellcome Trust, Human Brain Project, NeuroMorpho.org, and others. We are planning a joint press release involving 10 partners at the end of Feb or the first week of March. A series of hackathons and workshops will be organized to port the neuron reconstruction algorithms onto a common Vaa3D platform, generate the ground truth annotation for evaluation, and bench test all these methods against all the data sets contributed worldwide for many different species and brain regions using several top supercomputers in the world, including TITAN the fastest machine in USA. We will also work on the open data analysis and open data access for the massive amount of data to be generated in the BigNeuron project.</a:t>
            </a:r>
            <a:endParaRPr b="0" lang="en-GB" sz="2110" spc="-1" strike="noStrike">
              <a:solidFill>
                <a:srgbClr val="000000"/>
              </a:solidFill>
              <a:uFill>
                <a:solidFill>
                  <a:srgbClr val="ffffff"/>
                </a:solidFill>
              </a:uFill>
              <a:latin typeface="Arial"/>
            </a:endParaRPr>
          </a:p>
          <a:p>
            <a:pPr>
              <a:lnSpc>
                <a:spcPct val="100000"/>
              </a:lnSpc>
            </a:pPr>
            <a:endParaRPr b="0" lang="en-GB" sz="2110" spc="-1" strike="noStrike">
              <a:solidFill>
                <a:srgbClr val="000000"/>
              </a:solidFill>
              <a:uFill>
                <a:solidFill>
                  <a:srgbClr val="ffffff"/>
                </a:solidFill>
              </a:uFill>
              <a:latin typeface="Arial"/>
            </a:endParaRPr>
          </a:p>
        </p:txBody>
      </p:sp>
      <p:sp>
        <p:nvSpPr>
          <p:cNvPr id="141" name="TextShape 2"/>
          <p:cNvSpPr txBox="1"/>
          <p:nvPr/>
        </p:nvSpPr>
        <p:spPr>
          <a:xfrm>
            <a:off x="4283640" y="10157040"/>
            <a:ext cx="3275280" cy="534240"/>
          </a:xfrm>
          <a:prstGeom prst="rect">
            <a:avLst/>
          </a:prstGeom>
          <a:noFill/>
          <a:ln w="9360">
            <a:noFill/>
          </a:ln>
        </p:spPr>
        <p:txBody>
          <a:bodyPr anchor="b"/>
          <a:p>
            <a:pPr algn="r">
              <a:lnSpc>
                <a:spcPct val="100000"/>
              </a:lnSpc>
            </a:pPr>
            <a:fld id="{DD6B633A-6406-4F43-B3A2-11D273B6C236}" type="slidenum">
              <a:rPr b="0" lang="en-GB" sz="1200" spc="-1" strike="noStrike">
                <a:solidFill>
                  <a:srgbClr val="000000"/>
                </a:solidFill>
                <a:uFill>
                  <a:solidFill>
                    <a:srgbClr val="ffffff"/>
                  </a:solidFill>
                </a:uFill>
                <a:latin typeface="Arial"/>
                <a:ea typeface="ＭＳ Ｐゴシック"/>
              </a:rPr>
              <a:t>1</a:t>
            </a:fld>
            <a:endParaRPr b="0" lang="en-GB"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756000" y="1427760"/>
            <a:ext cx="856836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28" name="PlaceHolder 3"/>
          <p:cNvSpPr>
            <a:spLocks noGrp="1"/>
          </p:cNvSpPr>
          <p:nvPr>
            <p:ph type="body"/>
          </p:nvPr>
        </p:nvSpPr>
        <p:spPr>
          <a:xfrm>
            <a:off x="756000" y="4191480"/>
            <a:ext cx="856836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30" name="PlaceHolder 2"/>
          <p:cNvSpPr>
            <a:spLocks noGrp="1"/>
          </p:cNvSpPr>
          <p:nvPr>
            <p:ph type="body"/>
          </p:nvPr>
        </p:nvSpPr>
        <p:spPr>
          <a:xfrm>
            <a:off x="75600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31" name="PlaceHolder 3"/>
          <p:cNvSpPr>
            <a:spLocks noGrp="1"/>
          </p:cNvSpPr>
          <p:nvPr>
            <p:ph type="body"/>
          </p:nvPr>
        </p:nvSpPr>
        <p:spPr>
          <a:xfrm>
            <a:off x="514656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32" name="PlaceHolder 4"/>
          <p:cNvSpPr>
            <a:spLocks noGrp="1"/>
          </p:cNvSpPr>
          <p:nvPr>
            <p:ph type="body"/>
          </p:nvPr>
        </p:nvSpPr>
        <p:spPr>
          <a:xfrm>
            <a:off x="514656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33" name="PlaceHolder 5"/>
          <p:cNvSpPr>
            <a:spLocks noGrp="1"/>
          </p:cNvSpPr>
          <p:nvPr>
            <p:ph type="body"/>
          </p:nvPr>
        </p:nvSpPr>
        <p:spPr>
          <a:xfrm>
            <a:off x="75600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35" name="PlaceHolder 2"/>
          <p:cNvSpPr>
            <a:spLocks noGrp="1"/>
          </p:cNvSpPr>
          <p:nvPr>
            <p:ph type="body"/>
          </p:nvPr>
        </p:nvSpPr>
        <p:spPr>
          <a:xfrm>
            <a:off x="756000" y="1427760"/>
            <a:ext cx="856836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36" name="PlaceHolder 3"/>
          <p:cNvSpPr>
            <a:spLocks noGrp="1"/>
          </p:cNvSpPr>
          <p:nvPr>
            <p:ph type="body"/>
          </p:nvPr>
        </p:nvSpPr>
        <p:spPr>
          <a:xfrm>
            <a:off x="756000" y="1427760"/>
            <a:ext cx="856836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pic>
        <p:nvPicPr>
          <p:cNvPr id="37" name="" descr=""/>
          <p:cNvPicPr/>
          <p:nvPr/>
        </p:nvPicPr>
        <p:blipFill>
          <a:blip r:embed="rId2"/>
          <a:stretch/>
        </p:blipFill>
        <p:spPr>
          <a:xfrm>
            <a:off x="1724040" y="1427760"/>
            <a:ext cx="6631560" cy="5291280"/>
          </a:xfrm>
          <a:prstGeom prst="rect">
            <a:avLst/>
          </a:prstGeom>
          <a:ln>
            <a:noFill/>
          </a:ln>
        </p:spPr>
      </p:pic>
      <p:pic>
        <p:nvPicPr>
          <p:cNvPr id="38" name="" descr=""/>
          <p:cNvPicPr/>
          <p:nvPr/>
        </p:nvPicPr>
        <p:blipFill>
          <a:blip r:embed="rId3"/>
          <a:stretch/>
        </p:blipFill>
        <p:spPr>
          <a:xfrm>
            <a:off x="1724040" y="1427760"/>
            <a:ext cx="6631560" cy="5291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45" name="PlaceHolder 2"/>
          <p:cNvSpPr>
            <a:spLocks noGrp="1"/>
          </p:cNvSpPr>
          <p:nvPr>
            <p:ph type="subTitle"/>
          </p:nvPr>
        </p:nvSpPr>
        <p:spPr>
          <a:xfrm>
            <a:off x="756000" y="1427760"/>
            <a:ext cx="8568360" cy="52912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47" name="PlaceHolder 2"/>
          <p:cNvSpPr>
            <a:spLocks noGrp="1"/>
          </p:cNvSpPr>
          <p:nvPr>
            <p:ph type="body"/>
          </p:nvPr>
        </p:nvSpPr>
        <p:spPr>
          <a:xfrm>
            <a:off x="756000" y="1427760"/>
            <a:ext cx="856836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49" name="PlaceHolder 2"/>
          <p:cNvSpPr>
            <a:spLocks noGrp="1"/>
          </p:cNvSpPr>
          <p:nvPr>
            <p:ph type="body"/>
          </p:nvPr>
        </p:nvSpPr>
        <p:spPr>
          <a:xfrm>
            <a:off x="75600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50" name="PlaceHolder 3"/>
          <p:cNvSpPr>
            <a:spLocks noGrp="1"/>
          </p:cNvSpPr>
          <p:nvPr>
            <p:ph type="body"/>
          </p:nvPr>
        </p:nvSpPr>
        <p:spPr>
          <a:xfrm>
            <a:off x="514656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56000" y="251640"/>
            <a:ext cx="8568360" cy="3113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54" name="PlaceHolder 2"/>
          <p:cNvSpPr>
            <a:spLocks noGrp="1"/>
          </p:cNvSpPr>
          <p:nvPr>
            <p:ph type="body"/>
          </p:nvPr>
        </p:nvSpPr>
        <p:spPr>
          <a:xfrm>
            <a:off x="75600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55" name="PlaceHolder 3"/>
          <p:cNvSpPr>
            <a:spLocks noGrp="1"/>
          </p:cNvSpPr>
          <p:nvPr>
            <p:ph type="body"/>
          </p:nvPr>
        </p:nvSpPr>
        <p:spPr>
          <a:xfrm>
            <a:off x="75600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56" name="PlaceHolder 4"/>
          <p:cNvSpPr>
            <a:spLocks noGrp="1"/>
          </p:cNvSpPr>
          <p:nvPr>
            <p:ph type="body"/>
          </p:nvPr>
        </p:nvSpPr>
        <p:spPr>
          <a:xfrm>
            <a:off x="514656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6" name="PlaceHolder 2"/>
          <p:cNvSpPr>
            <a:spLocks noGrp="1"/>
          </p:cNvSpPr>
          <p:nvPr>
            <p:ph type="subTitle"/>
          </p:nvPr>
        </p:nvSpPr>
        <p:spPr>
          <a:xfrm>
            <a:off x="756000" y="1427760"/>
            <a:ext cx="8568360" cy="52912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58" name="PlaceHolder 2"/>
          <p:cNvSpPr>
            <a:spLocks noGrp="1"/>
          </p:cNvSpPr>
          <p:nvPr>
            <p:ph type="body"/>
          </p:nvPr>
        </p:nvSpPr>
        <p:spPr>
          <a:xfrm>
            <a:off x="75600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59" name="PlaceHolder 3"/>
          <p:cNvSpPr>
            <a:spLocks noGrp="1"/>
          </p:cNvSpPr>
          <p:nvPr>
            <p:ph type="body"/>
          </p:nvPr>
        </p:nvSpPr>
        <p:spPr>
          <a:xfrm>
            <a:off x="514656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60" name="PlaceHolder 4"/>
          <p:cNvSpPr>
            <a:spLocks noGrp="1"/>
          </p:cNvSpPr>
          <p:nvPr>
            <p:ph type="body"/>
          </p:nvPr>
        </p:nvSpPr>
        <p:spPr>
          <a:xfrm>
            <a:off x="514656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62" name="PlaceHolder 2"/>
          <p:cNvSpPr>
            <a:spLocks noGrp="1"/>
          </p:cNvSpPr>
          <p:nvPr>
            <p:ph type="body"/>
          </p:nvPr>
        </p:nvSpPr>
        <p:spPr>
          <a:xfrm>
            <a:off x="75600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63" name="PlaceHolder 3"/>
          <p:cNvSpPr>
            <a:spLocks noGrp="1"/>
          </p:cNvSpPr>
          <p:nvPr>
            <p:ph type="body"/>
          </p:nvPr>
        </p:nvSpPr>
        <p:spPr>
          <a:xfrm>
            <a:off x="514656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64" name="PlaceHolder 4"/>
          <p:cNvSpPr>
            <a:spLocks noGrp="1"/>
          </p:cNvSpPr>
          <p:nvPr>
            <p:ph type="body"/>
          </p:nvPr>
        </p:nvSpPr>
        <p:spPr>
          <a:xfrm>
            <a:off x="756000" y="4191480"/>
            <a:ext cx="856836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66" name="PlaceHolder 2"/>
          <p:cNvSpPr>
            <a:spLocks noGrp="1"/>
          </p:cNvSpPr>
          <p:nvPr>
            <p:ph type="body"/>
          </p:nvPr>
        </p:nvSpPr>
        <p:spPr>
          <a:xfrm>
            <a:off x="756000" y="1427760"/>
            <a:ext cx="856836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67" name="PlaceHolder 3"/>
          <p:cNvSpPr>
            <a:spLocks noGrp="1"/>
          </p:cNvSpPr>
          <p:nvPr>
            <p:ph type="body"/>
          </p:nvPr>
        </p:nvSpPr>
        <p:spPr>
          <a:xfrm>
            <a:off x="756000" y="4191480"/>
            <a:ext cx="856836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69" name="PlaceHolder 2"/>
          <p:cNvSpPr>
            <a:spLocks noGrp="1"/>
          </p:cNvSpPr>
          <p:nvPr>
            <p:ph type="body"/>
          </p:nvPr>
        </p:nvSpPr>
        <p:spPr>
          <a:xfrm>
            <a:off x="75600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70" name="PlaceHolder 3"/>
          <p:cNvSpPr>
            <a:spLocks noGrp="1"/>
          </p:cNvSpPr>
          <p:nvPr>
            <p:ph type="body"/>
          </p:nvPr>
        </p:nvSpPr>
        <p:spPr>
          <a:xfrm>
            <a:off x="514656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71" name="PlaceHolder 4"/>
          <p:cNvSpPr>
            <a:spLocks noGrp="1"/>
          </p:cNvSpPr>
          <p:nvPr>
            <p:ph type="body"/>
          </p:nvPr>
        </p:nvSpPr>
        <p:spPr>
          <a:xfrm>
            <a:off x="514656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72" name="PlaceHolder 5"/>
          <p:cNvSpPr>
            <a:spLocks noGrp="1"/>
          </p:cNvSpPr>
          <p:nvPr>
            <p:ph type="body"/>
          </p:nvPr>
        </p:nvSpPr>
        <p:spPr>
          <a:xfrm>
            <a:off x="75600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74" name="PlaceHolder 2"/>
          <p:cNvSpPr>
            <a:spLocks noGrp="1"/>
          </p:cNvSpPr>
          <p:nvPr>
            <p:ph type="body"/>
          </p:nvPr>
        </p:nvSpPr>
        <p:spPr>
          <a:xfrm>
            <a:off x="756000" y="1427760"/>
            <a:ext cx="856836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75" name="PlaceHolder 3"/>
          <p:cNvSpPr>
            <a:spLocks noGrp="1"/>
          </p:cNvSpPr>
          <p:nvPr>
            <p:ph type="body"/>
          </p:nvPr>
        </p:nvSpPr>
        <p:spPr>
          <a:xfrm>
            <a:off x="756000" y="1427760"/>
            <a:ext cx="856836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pic>
        <p:nvPicPr>
          <p:cNvPr id="76" name="" descr=""/>
          <p:cNvPicPr/>
          <p:nvPr/>
        </p:nvPicPr>
        <p:blipFill>
          <a:blip r:embed="rId2"/>
          <a:stretch/>
        </p:blipFill>
        <p:spPr>
          <a:xfrm>
            <a:off x="1724040" y="1427760"/>
            <a:ext cx="6631560" cy="5291280"/>
          </a:xfrm>
          <a:prstGeom prst="rect">
            <a:avLst/>
          </a:prstGeom>
          <a:ln>
            <a:noFill/>
          </a:ln>
        </p:spPr>
      </p:pic>
      <p:pic>
        <p:nvPicPr>
          <p:cNvPr id="77" name="" descr=""/>
          <p:cNvPicPr/>
          <p:nvPr/>
        </p:nvPicPr>
        <p:blipFill>
          <a:blip r:embed="rId3"/>
          <a:stretch/>
        </p:blipFill>
        <p:spPr>
          <a:xfrm>
            <a:off x="1724040" y="1427760"/>
            <a:ext cx="6631560" cy="5291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84" name="PlaceHolder 2"/>
          <p:cNvSpPr>
            <a:spLocks noGrp="1"/>
          </p:cNvSpPr>
          <p:nvPr>
            <p:ph type="subTitle"/>
          </p:nvPr>
        </p:nvSpPr>
        <p:spPr>
          <a:xfrm>
            <a:off x="756000" y="1427760"/>
            <a:ext cx="8568360" cy="529128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86" name="PlaceHolder 2"/>
          <p:cNvSpPr>
            <a:spLocks noGrp="1"/>
          </p:cNvSpPr>
          <p:nvPr>
            <p:ph type="body"/>
          </p:nvPr>
        </p:nvSpPr>
        <p:spPr>
          <a:xfrm>
            <a:off x="756000" y="1427760"/>
            <a:ext cx="856836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88" name="PlaceHolder 2"/>
          <p:cNvSpPr>
            <a:spLocks noGrp="1"/>
          </p:cNvSpPr>
          <p:nvPr>
            <p:ph type="body"/>
          </p:nvPr>
        </p:nvSpPr>
        <p:spPr>
          <a:xfrm>
            <a:off x="75600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89" name="PlaceHolder 3"/>
          <p:cNvSpPr>
            <a:spLocks noGrp="1"/>
          </p:cNvSpPr>
          <p:nvPr>
            <p:ph type="body"/>
          </p:nvPr>
        </p:nvSpPr>
        <p:spPr>
          <a:xfrm>
            <a:off x="514656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8" name="PlaceHolder 2"/>
          <p:cNvSpPr>
            <a:spLocks noGrp="1"/>
          </p:cNvSpPr>
          <p:nvPr>
            <p:ph type="body"/>
          </p:nvPr>
        </p:nvSpPr>
        <p:spPr>
          <a:xfrm>
            <a:off x="756000" y="1427760"/>
            <a:ext cx="856836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756000" y="251640"/>
            <a:ext cx="8568360" cy="311364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93" name="PlaceHolder 2"/>
          <p:cNvSpPr>
            <a:spLocks noGrp="1"/>
          </p:cNvSpPr>
          <p:nvPr>
            <p:ph type="body"/>
          </p:nvPr>
        </p:nvSpPr>
        <p:spPr>
          <a:xfrm>
            <a:off x="75600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94" name="PlaceHolder 3"/>
          <p:cNvSpPr>
            <a:spLocks noGrp="1"/>
          </p:cNvSpPr>
          <p:nvPr>
            <p:ph type="body"/>
          </p:nvPr>
        </p:nvSpPr>
        <p:spPr>
          <a:xfrm>
            <a:off x="75600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95" name="PlaceHolder 4"/>
          <p:cNvSpPr>
            <a:spLocks noGrp="1"/>
          </p:cNvSpPr>
          <p:nvPr>
            <p:ph type="body"/>
          </p:nvPr>
        </p:nvSpPr>
        <p:spPr>
          <a:xfrm>
            <a:off x="514656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97" name="PlaceHolder 2"/>
          <p:cNvSpPr>
            <a:spLocks noGrp="1"/>
          </p:cNvSpPr>
          <p:nvPr>
            <p:ph type="body"/>
          </p:nvPr>
        </p:nvSpPr>
        <p:spPr>
          <a:xfrm>
            <a:off x="75600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98" name="PlaceHolder 3"/>
          <p:cNvSpPr>
            <a:spLocks noGrp="1"/>
          </p:cNvSpPr>
          <p:nvPr>
            <p:ph type="body"/>
          </p:nvPr>
        </p:nvSpPr>
        <p:spPr>
          <a:xfrm>
            <a:off x="514656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99" name="PlaceHolder 4"/>
          <p:cNvSpPr>
            <a:spLocks noGrp="1"/>
          </p:cNvSpPr>
          <p:nvPr>
            <p:ph type="body"/>
          </p:nvPr>
        </p:nvSpPr>
        <p:spPr>
          <a:xfrm>
            <a:off x="514656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101" name="PlaceHolder 2"/>
          <p:cNvSpPr>
            <a:spLocks noGrp="1"/>
          </p:cNvSpPr>
          <p:nvPr>
            <p:ph type="body"/>
          </p:nvPr>
        </p:nvSpPr>
        <p:spPr>
          <a:xfrm>
            <a:off x="75600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02" name="PlaceHolder 3"/>
          <p:cNvSpPr>
            <a:spLocks noGrp="1"/>
          </p:cNvSpPr>
          <p:nvPr>
            <p:ph type="body"/>
          </p:nvPr>
        </p:nvSpPr>
        <p:spPr>
          <a:xfrm>
            <a:off x="514656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03" name="PlaceHolder 4"/>
          <p:cNvSpPr>
            <a:spLocks noGrp="1"/>
          </p:cNvSpPr>
          <p:nvPr>
            <p:ph type="body"/>
          </p:nvPr>
        </p:nvSpPr>
        <p:spPr>
          <a:xfrm>
            <a:off x="756000" y="4191480"/>
            <a:ext cx="856836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105" name="PlaceHolder 2"/>
          <p:cNvSpPr>
            <a:spLocks noGrp="1"/>
          </p:cNvSpPr>
          <p:nvPr>
            <p:ph type="body"/>
          </p:nvPr>
        </p:nvSpPr>
        <p:spPr>
          <a:xfrm>
            <a:off x="756000" y="1427760"/>
            <a:ext cx="856836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06" name="PlaceHolder 3"/>
          <p:cNvSpPr>
            <a:spLocks noGrp="1"/>
          </p:cNvSpPr>
          <p:nvPr>
            <p:ph type="body"/>
          </p:nvPr>
        </p:nvSpPr>
        <p:spPr>
          <a:xfrm>
            <a:off x="756000" y="4191480"/>
            <a:ext cx="856836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108" name="PlaceHolder 2"/>
          <p:cNvSpPr>
            <a:spLocks noGrp="1"/>
          </p:cNvSpPr>
          <p:nvPr>
            <p:ph type="body"/>
          </p:nvPr>
        </p:nvSpPr>
        <p:spPr>
          <a:xfrm>
            <a:off x="75600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09" name="PlaceHolder 3"/>
          <p:cNvSpPr>
            <a:spLocks noGrp="1"/>
          </p:cNvSpPr>
          <p:nvPr>
            <p:ph type="body"/>
          </p:nvPr>
        </p:nvSpPr>
        <p:spPr>
          <a:xfrm>
            <a:off x="514656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10" name="PlaceHolder 4"/>
          <p:cNvSpPr>
            <a:spLocks noGrp="1"/>
          </p:cNvSpPr>
          <p:nvPr>
            <p:ph type="body"/>
          </p:nvPr>
        </p:nvSpPr>
        <p:spPr>
          <a:xfrm>
            <a:off x="514656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11" name="PlaceHolder 5"/>
          <p:cNvSpPr>
            <a:spLocks noGrp="1"/>
          </p:cNvSpPr>
          <p:nvPr>
            <p:ph type="body"/>
          </p:nvPr>
        </p:nvSpPr>
        <p:spPr>
          <a:xfrm>
            <a:off x="75600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113" name="PlaceHolder 2"/>
          <p:cNvSpPr>
            <a:spLocks noGrp="1"/>
          </p:cNvSpPr>
          <p:nvPr>
            <p:ph type="body"/>
          </p:nvPr>
        </p:nvSpPr>
        <p:spPr>
          <a:xfrm>
            <a:off x="756000" y="1427760"/>
            <a:ext cx="856836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14" name="PlaceHolder 3"/>
          <p:cNvSpPr>
            <a:spLocks noGrp="1"/>
          </p:cNvSpPr>
          <p:nvPr>
            <p:ph type="body"/>
          </p:nvPr>
        </p:nvSpPr>
        <p:spPr>
          <a:xfrm>
            <a:off x="756000" y="1427760"/>
            <a:ext cx="856836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pic>
        <p:nvPicPr>
          <p:cNvPr id="115" name="" descr=""/>
          <p:cNvPicPr/>
          <p:nvPr/>
        </p:nvPicPr>
        <p:blipFill>
          <a:blip r:embed="rId2"/>
          <a:stretch/>
        </p:blipFill>
        <p:spPr>
          <a:xfrm>
            <a:off x="1724040" y="1427760"/>
            <a:ext cx="6631560" cy="5291280"/>
          </a:xfrm>
          <a:prstGeom prst="rect">
            <a:avLst/>
          </a:prstGeom>
          <a:ln>
            <a:noFill/>
          </a:ln>
        </p:spPr>
      </p:pic>
      <p:pic>
        <p:nvPicPr>
          <p:cNvPr id="116" name="" descr=""/>
          <p:cNvPicPr/>
          <p:nvPr/>
        </p:nvPicPr>
        <p:blipFill>
          <a:blip r:embed="rId3"/>
          <a:stretch/>
        </p:blipFill>
        <p:spPr>
          <a:xfrm>
            <a:off x="1724040" y="1427760"/>
            <a:ext cx="6631560" cy="5291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10" name="PlaceHolder 2"/>
          <p:cNvSpPr>
            <a:spLocks noGrp="1"/>
          </p:cNvSpPr>
          <p:nvPr>
            <p:ph type="body"/>
          </p:nvPr>
        </p:nvSpPr>
        <p:spPr>
          <a:xfrm>
            <a:off x="75600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1" name="PlaceHolder 3"/>
          <p:cNvSpPr>
            <a:spLocks noGrp="1"/>
          </p:cNvSpPr>
          <p:nvPr>
            <p:ph type="body"/>
          </p:nvPr>
        </p:nvSpPr>
        <p:spPr>
          <a:xfrm>
            <a:off x="514656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56000" y="251640"/>
            <a:ext cx="8568360" cy="3113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15" name="PlaceHolder 2"/>
          <p:cNvSpPr>
            <a:spLocks noGrp="1"/>
          </p:cNvSpPr>
          <p:nvPr>
            <p:ph type="body"/>
          </p:nvPr>
        </p:nvSpPr>
        <p:spPr>
          <a:xfrm>
            <a:off x="75600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6" name="PlaceHolder 3"/>
          <p:cNvSpPr>
            <a:spLocks noGrp="1"/>
          </p:cNvSpPr>
          <p:nvPr>
            <p:ph type="body"/>
          </p:nvPr>
        </p:nvSpPr>
        <p:spPr>
          <a:xfrm>
            <a:off x="75600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17" name="PlaceHolder 4"/>
          <p:cNvSpPr>
            <a:spLocks noGrp="1"/>
          </p:cNvSpPr>
          <p:nvPr>
            <p:ph type="body"/>
          </p:nvPr>
        </p:nvSpPr>
        <p:spPr>
          <a:xfrm>
            <a:off x="514656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19" name="PlaceHolder 2"/>
          <p:cNvSpPr>
            <a:spLocks noGrp="1"/>
          </p:cNvSpPr>
          <p:nvPr>
            <p:ph type="body"/>
          </p:nvPr>
        </p:nvSpPr>
        <p:spPr>
          <a:xfrm>
            <a:off x="756000" y="1427760"/>
            <a:ext cx="4181040" cy="529128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20" name="PlaceHolder 3"/>
          <p:cNvSpPr>
            <a:spLocks noGrp="1"/>
          </p:cNvSpPr>
          <p:nvPr>
            <p:ph type="body"/>
          </p:nvPr>
        </p:nvSpPr>
        <p:spPr>
          <a:xfrm>
            <a:off x="514656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21" name="PlaceHolder 4"/>
          <p:cNvSpPr>
            <a:spLocks noGrp="1"/>
          </p:cNvSpPr>
          <p:nvPr>
            <p:ph type="body"/>
          </p:nvPr>
        </p:nvSpPr>
        <p:spPr>
          <a:xfrm>
            <a:off x="5146560" y="419148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56000" y="251640"/>
            <a:ext cx="8568360" cy="671400"/>
          </a:xfrm>
          <a:prstGeom prst="rect">
            <a:avLst/>
          </a:prstGeom>
        </p:spPr>
        <p:txBody>
          <a:bodyPr lIns="0" rIns="0" tIns="0" bIns="0" anchor="ctr"/>
          <a:p>
            <a:endParaRPr b="0" lang="en-US" sz="3090" spc="-1" strike="noStrike">
              <a:solidFill>
                <a:srgbClr val="ffffff"/>
              </a:solidFill>
              <a:uFill>
                <a:solidFill>
                  <a:srgbClr val="ffffff"/>
                </a:solidFill>
              </a:uFill>
              <a:latin typeface="Arial"/>
            </a:endParaRPr>
          </a:p>
        </p:txBody>
      </p:sp>
      <p:sp>
        <p:nvSpPr>
          <p:cNvPr id="23" name="PlaceHolder 2"/>
          <p:cNvSpPr>
            <a:spLocks noGrp="1"/>
          </p:cNvSpPr>
          <p:nvPr>
            <p:ph type="body"/>
          </p:nvPr>
        </p:nvSpPr>
        <p:spPr>
          <a:xfrm>
            <a:off x="75600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24" name="PlaceHolder 3"/>
          <p:cNvSpPr>
            <a:spLocks noGrp="1"/>
          </p:cNvSpPr>
          <p:nvPr>
            <p:ph type="body"/>
          </p:nvPr>
        </p:nvSpPr>
        <p:spPr>
          <a:xfrm>
            <a:off x="5146560" y="1427760"/>
            <a:ext cx="418104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
        <p:nvSpPr>
          <p:cNvPr id="25" name="PlaceHolder 4"/>
          <p:cNvSpPr>
            <a:spLocks noGrp="1"/>
          </p:cNvSpPr>
          <p:nvPr>
            <p:ph type="body"/>
          </p:nvPr>
        </p:nvSpPr>
        <p:spPr>
          <a:xfrm>
            <a:off x="756000" y="4191480"/>
            <a:ext cx="8568360" cy="2523600"/>
          </a:xfrm>
          <a:prstGeom prst="rect">
            <a:avLst/>
          </a:prstGeom>
        </p:spPr>
        <p:txBody>
          <a:bodyPr lIns="0" rIns="0" tIns="0" bIns="0"/>
          <a:p>
            <a:endParaRPr b="0" lang="en-US" sz="2650" spc="-1" strike="noStrike">
              <a:solidFill>
                <a:srgbClr val="ffffff"/>
              </a:solidFill>
              <a:uFill>
                <a:solidFill>
                  <a:srgbClr val="ffffff"/>
                </a:solidFill>
              </a:uFill>
              <a:latin typeface="Baskervill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7227720" y="6886440"/>
            <a:ext cx="2346120" cy="518760"/>
          </a:xfrm>
          <a:prstGeom prst="rect">
            <a:avLst/>
          </a:prstGeom>
        </p:spPr>
        <p:txBody>
          <a:bodyPr lIns="0" rIns="0" tIns="0" bIns="0"/>
          <a:p>
            <a:pPr algn="r">
              <a:lnSpc>
                <a:spcPct val="100000"/>
              </a:lnSpc>
            </a:pPr>
            <a:fld id="{7BC238BF-C82A-4803-9656-23914A6A13E2}"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400" spc="-1" strike="noStrike">
                <a:solidFill>
                  <a:srgbClr val="000000"/>
                </a:solidFill>
                <a:uFill>
                  <a:solidFill>
                    <a:srgbClr val="ffffff"/>
                  </a:solidFill>
                </a:uFill>
                <a:latin typeface="Arial"/>
              </a:rPr>
              <a:t>Second Outline Level</a:t>
            </a:r>
            <a:endParaRPr b="0" lang="en-GB"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000" spc="-1" strike="noStrike">
                <a:solidFill>
                  <a:srgbClr val="000000"/>
                </a:solidFill>
                <a:uFill>
                  <a:solidFill>
                    <a:srgbClr val="ffffff"/>
                  </a:solidFill>
                </a:uFill>
                <a:latin typeface="Arial"/>
              </a:rPr>
              <a:t>Third Outline Level</a:t>
            </a:r>
            <a:endParaRPr b="0" lang="en-GB"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503280" y="1768320"/>
            <a:ext cx="9069120" cy="4382640"/>
          </a:xfrm>
          <a:prstGeom prst="rect">
            <a:avLst/>
          </a:prstGeom>
        </p:spPr>
        <p:txBody>
          <a:bodyPr lIns="0" rIns="0" tIns="2844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Second Outline Level</a:t>
            </a:r>
            <a:endParaRPr b="0" lang="en-GB"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Third Outline Level</a:t>
            </a:r>
            <a:endParaRPr b="0" lang="en-GB"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Fourth Outline Level</a:t>
            </a:r>
            <a:endParaRPr b="0" lang="en-GB"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Fifth Outline Level</a:t>
            </a:r>
            <a:endParaRPr b="0" lang="en-GB"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Sixth Outline Level</a:t>
            </a:r>
            <a:endParaRPr b="0" lang="en-GB" sz="3200" spc="-1" strike="noStrike">
              <a:solidFill>
                <a:srgbClr val="000000"/>
              </a:solidFill>
              <a:uFill>
                <a:solidFill>
                  <a:srgbClr val="ffffff"/>
                </a:solidFill>
              </a:uFill>
              <a:latin typeface="Arial"/>
            </a:endParaRPr>
          </a:p>
          <a:p>
            <a:pPr marL="343080" indent="-342720">
              <a:lnSpc>
                <a:spcPct val="100000"/>
              </a:lnSpc>
            </a:pPr>
            <a:r>
              <a:rPr b="0" lang="en-GB" sz="3200" spc="-1" strike="noStrike">
                <a:solidFill>
                  <a:srgbClr val="000000"/>
                </a:solidFill>
                <a:uFill>
                  <a:solidFill>
                    <a:srgbClr val="ffffff"/>
                  </a:solidFill>
                </a:uFill>
                <a:latin typeface="Arial"/>
                <a:ea typeface="Noto Sans CJK SC Regular"/>
              </a:rPr>
              <a:t>Seventh Outline LevelClick to edit Master text styles</a:t>
            </a:r>
            <a:endParaRPr b="0" lang="en-GB" sz="32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Noto Sans CJK SC Regular"/>
              </a:rPr>
              <a:t>Second level</a:t>
            </a:r>
            <a:endParaRPr b="0" lang="en-GB" sz="3200" spc="-1" strike="noStrike">
              <a:solidFill>
                <a:srgbClr val="000000"/>
              </a:solidFill>
              <a:uFill>
                <a:solidFill>
                  <a:srgbClr val="ffffff"/>
                </a:solidFill>
              </a:uFill>
              <a:latin typeface="Arial"/>
            </a:endParaRPr>
          </a:p>
          <a:p>
            <a:r>
              <a:rPr b="0" lang="en-GB" sz="2400" spc="-1" strike="noStrike">
                <a:solidFill>
                  <a:srgbClr val="000000"/>
                </a:solidFill>
                <a:uFill>
                  <a:solidFill>
                    <a:srgbClr val="ffffff"/>
                  </a:solidFill>
                </a:uFill>
                <a:latin typeface="Arial"/>
                <a:ea typeface="Noto Sans CJK SC Regular"/>
              </a:rPr>
              <a:t>Third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Fourth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Fifth level</a:t>
            </a:r>
            <a:endParaRPr b="0" lang="en-GB" sz="32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720" y="6886440"/>
            <a:ext cx="2346120" cy="518760"/>
          </a:xfrm>
          <a:prstGeom prst="rect">
            <a:avLst/>
          </a:prstGeom>
        </p:spPr>
        <p:txBody>
          <a:bodyPr lIns="0" rIns="0" tIns="0" bIns="0"/>
          <a:p>
            <a:pPr algn="r">
              <a:lnSpc>
                <a:spcPct val="100000"/>
              </a:lnSpc>
            </a:pPr>
            <a:fld id="{7CF26ECB-ABBA-4F9A-9E7B-B4350584D6CF}" type="slidenum">
              <a:rPr b="0" lang="en-GB" sz="1400" spc="-1" strike="noStrike">
                <a:solidFill>
                  <a:srgbClr val="000000"/>
                </a:solidFill>
                <a:uFill>
                  <a:solidFill>
                    <a:srgbClr val="ffffff"/>
                  </a:solidFill>
                </a:uFill>
                <a:latin typeface="Times New Roman"/>
                <a:ea typeface="DejaVu Sans"/>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756000" y="251640"/>
            <a:ext cx="8568360" cy="671400"/>
          </a:xfrm>
          <a:prstGeom prst="rect">
            <a:avLst/>
          </a:prstGeom>
        </p:spPr>
        <p:txBody>
          <a:bodyPr anchor="ctr"/>
          <a:p>
            <a:pPr algn="ctr">
              <a:lnSpc>
                <a:spcPct val="100000"/>
              </a:lnSpc>
            </a:pPr>
            <a:r>
              <a:rPr b="0" lang="en-US" sz="3200" spc="-1" strike="noStrike">
                <a:solidFill>
                  <a:srgbClr val="e3ebf1"/>
                </a:solidFill>
                <a:uFill>
                  <a:solidFill>
                    <a:srgbClr val="ffffff"/>
                  </a:solidFill>
                </a:uFill>
                <a:latin typeface="Baskerville"/>
                <a:ea typeface="ＭＳ Ｐゴシック"/>
              </a:rPr>
              <a:t>C</a:t>
            </a:r>
            <a:r>
              <a:rPr b="0" lang="en-US" sz="3200" spc="-1" strike="noStrike">
                <a:solidFill>
                  <a:srgbClr val="e3ebf1"/>
                </a:solidFill>
                <a:uFill>
                  <a:solidFill>
                    <a:srgbClr val="ffffff"/>
                  </a:solidFill>
                </a:uFill>
                <a:latin typeface="Baskerville"/>
                <a:ea typeface="ＭＳ Ｐゴシック"/>
              </a:rPr>
              <a:t>li</a:t>
            </a:r>
            <a:r>
              <a:rPr b="0" lang="en-US" sz="3200" spc="-1" strike="noStrike">
                <a:solidFill>
                  <a:srgbClr val="e3ebf1"/>
                </a:solidFill>
                <a:uFill>
                  <a:solidFill>
                    <a:srgbClr val="ffffff"/>
                  </a:solidFill>
                </a:uFill>
                <a:latin typeface="Baskerville"/>
                <a:ea typeface="ＭＳ Ｐゴシック"/>
              </a:rPr>
              <a:t>c</a:t>
            </a:r>
            <a:r>
              <a:rPr b="0" lang="en-US" sz="3200" spc="-1" strike="noStrike">
                <a:solidFill>
                  <a:srgbClr val="e3ebf1"/>
                </a:solidFill>
                <a:uFill>
                  <a:solidFill>
                    <a:srgbClr val="ffffff"/>
                  </a:solidFill>
                </a:uFill>
                <a:latin typeface="Baskerville"/>
                <a:ea typeface="ＭＳ Ｐゴシック"/>
              </a:rPr>
              <a:t>k </a:t>
            </a:r>
            <a:r>
              <a:rPr b="0" lang="en-US" sz="3200" spc="-1" strike="noStrike">
                <a:solidFill>
                  <a:srgbClr val="e3ebf1"/>
                </a:solidFill>
                <a:uFill>
                  <a:solidFill>
                    <a:srgbClr val="ffffff"/>
                  </a:solidFill>
                </a:uFill>
                <a:latin typeface="Baskerville"/>
                <a:ea typeface="ＭＳ Ｐゴシック"/>
              </a:rPr>
              <a:t>t</a:t>
            </a:r>
            <a:r>
              <a:rPr b="0" lang="en-US" sz="3200" spc="-1" strike="noStrike">
                <a:solidFill>
                  <a:srgbClr val="e3ebf1"/>
                </a:solidFill>
                <a:uFill>
                  <a:solidFill>
                    <a:srgbClr val="ffffff"/>
                  </a:solidFill>
                </a:uFill>
                <a:latin typeface="Baskerville"/>
                <a:ea typeface="ＭＳ Ｐゴシック"/>
              </a:rPr>
              <a:t>o </a:t>
            </a:r>
            <a:r>
              <a:rPr b="0" lang="en-US" sz="3200" spc="-1" strike="noStrike">
                <a:solidFill>
                  <a:srgbClr val="e3ebf1"/>
                </a:solidFill>
                <a:uFill>
                  <a:solidFill>
                    <a:srgbClr val="ffffff"/>
                  </a:solidFill>
                </a:uFill>
                <a:latin typeface="Baskerville"/>
                <a:ea typeface="ＭＳ Ｐゴシック"/>
              </a:rPr>
              <a:t>e</a:t>
            </a:r>
            <a:r>
              <a:rPr b="0" lang="en-US" sz="3200" spc="-1" strike="noStrike">
                <a:solidFill>
                  <a:srgbClr val="e3ebf1"/>
                </a:solidFill>
                <a:uFill>
                  <a:solidFill>
                    <a:srgbClr val="ffffff"/>
                  </a:solidFill>
                </a:uFill>
                <a:latin typeface="Baskerville"/>
                <a:ea typeface="ＭＳ Ｐゴシック"/>
              </a:rPr>
              <a:t>d</a:t>
            </a:r>
            <a:r>
              <a:rPr b="0" lang="en-US" sz="3200" spc="-1" strike="noStrike">
                <a:solidFill>
                  <a:srgbClr val="e3ebf1"/>
                </a:solidFill>
                <a:uFill>
                  <a:solidFill>
                    <a:srgbClr val="ffffff"/>
                  </a:solidFill>
                </a:uFill>
                <a:latin typeface="Baskerville"/>
                <a:ea typeface="ＭＳ Ｐゴシック"/>
              </a:rPr>
              <a:t>i</a:t>
            </a:r>
            <a:r>
              <a:rPr b="0" lang="en-US" sz="3200" spc="-1" strike="noStrike">
                <a:solidFill>
                  <a:srgbClr val="e3ebf1"/>
                </a:solidFill>
                <a:uFill>
                  <a:solidFill>
                    <a:srgbClr val="ffffff"/>
                  </a:solidFill>
                </a:uFill>
                <a:latin typeface="Baskerville"/>
                <a:ea typeface="ＭＳ Ｐゴシック"/>
              </a:rPr>
              <a:t>t </a:t>
            </a:r>
            <a:r>
              <a:rPr b="0" lang="en-US" sz="3200" spc="-1" strike="noStrike">
                <a:solidFill>
                  <a:srgbClr val="e3ebf1"/>
                </a:solidFill>
                <a:uFill>
                  <a:solidFill>
                    <a:srgbClr val="ffffff"/>
                  </a:solidFill>
                </a:uFill>
                <a:latin typeface="Baskerville"/>
                <a:ea typeface="ＭＳ Ｐゴシック"/>
              </a:rPr>
              <a:t>M</a:t>
            </a:r>
            <a:r>
              <a:rPr b="0" lang="en-US" sz="3200" spc="-1" strike="noStrike">
                <a:solidFill>
                  <a:srgbClr val="e3ebf1"/>
                </a:solidFill>
                <a:uFill>
                  <a:solidFill>
                    <a:srgbClr val="ffffff"/>
                  </a:solidFill>
                </a:uFill>
                <a:latin typeface="Baskerville"/>
                <a:ea typeface="ＭＳ Ｐゴシック"/>
              </a:rPr>
              <a:t>a</a:t>
            </a:r>
            <a:r>
              <a:rPr b="0" lang="en-US" sz="3200" spc="-1" strike="noStrike">
                <a:solidFill>
                  <a:srgbClr val="e3ebf1"/>
                </a:solidFill>
                <a:uFill>
                  <a:solidFill>
                    <a:srgbClr val="ffffff"/>
                  </a:solidFill>
                </a:uFill>
                <a:latin typeface="Baskerville"/>
                <a:ea typeface="ＭＳ Ｐゴシック"/>
              </a:rPr>
              <a:t>s</a:t>
            </a:r>
            <a:r>
              <a:rPr b="0" lang="en-US" sz="3200" spc="-1" strike="noStrike">
                <a:solidFill>
                  <a:srgbClr val="e3ebf1"/>
                </a:solidFill>
                <a:uFill>
                  <a:solidFill>
                    <a:srgbClr val="ffffff"/>
                  </a:solidFill>
                </a:uFill>
                <a:latin typeface="Baskerville"/>
                <a:ea typeface="ＭＳ Ｐゴシック"/>
              </a:rPr>
              <a:t>t</a:t>
            </a:r>
            <a:r>
              <a:rPr b="0" lang="en-US" sz="3200" spc="-1" strike="noStrike">
                <a:solidFill>
                  <a:srgbClr val="e3ebf1"/>
                </a:solidFill>
                <a:uFill>
                  <a:solidFill>
                    <a:srgbClr val="ffffff"/>
                  </a:solidFill>
                </a:uFill>
                <a:latin typeface="Baskerville"/>
                <a:ea typeface="ＭＳ Ｐゴシック"/>
              </a:rPr>
              <a:t>e</a:t>
            </a:r>
            <a:r>
              <a:rPr b="0" lang="en-US" sz="3200" spc="-1" strike="noStrike">
                <a:solidFill>
                  <a:srgbClr val="e3ebf1"/>
                </a:solidFill>
                <a:uFill>
                  <a:solidFill>
                    <a:srgbClr val="ffffff"/>
                  </a:solidFill>
                </a:uFill>
                <a:latin typeface="Baskerville"/>
                <a:ea typeface="ＭＳ Ｐゴシック"/>
              </a:rPr>
              <a:t>r </a:t>
            </a:r>
            <a:r>
              <a:rPr b="0" lang="en-US" sz="3200" spc="-1" strike="noStrike">
                <a:solidFill>
                  <a:srgbClr val="e3ebf1"/>
                </a:solidFill>
                <a:uFill>
                  <a:solidFill>
                    <a:srgbClr val="ffffff"/>
                  </a:solidFill>
                </a:uFill>
                <a:latin typeface="Baskerville"/>
                <a:ea typeface="ＭＳ Ｐゴシック"/>
              </a:rPr>
              <a:t>t</a:t>
            </a:r>
            <a:r>
              <a:rPr b="0" lang="en-US" sz="3200" spc="-1" strike="noStrike">
                <a:solidFill>
                  <a:srgbClr val="e3ebf1"/>
                </a:solidFill>
                <a:uFill>
                  <a:solidFill>
                    <a:srgbClr val="ffffff"/>
                  </a:solidFill>
                </a:uFill>
                <a:latin typeface="Baskerville"/>
                <a:ea typeface="ＭＳ Ｐゴシック"/>
              </a:rPr>
              <a:t>i</a:t>
            </a:r>
            <a:r>
              <a:rPr b="0" lang="en-US" sz="3200" spc="-1" strike="noStrike">
                <a:solidFill>
                  <a:srgbClr val="e3ebf1"/>
                </a:solidFill>
                <a:uFill>
                  <a:solidFill>
                    <a:srgbClr val="ffffff"/>
                  </a:solidFill>
                </a:uFill>
                <a:latin typeface="Baskerville"/>
                <a:ea typeface="ＭＳ Ｐゴシック"/>
              </a:rPr>
              <a:t>t</a:t>
            </a:r>
            <a:r>
              <a:rPr b="0" lang="en-US" sz="3200" spc="-1" strike="noStrike">
                <a:solidFill>
                  <a:srgbClr val="e3ebf1"/>
                </a:solidFill>
                <a:uFill>
                  <a:solidFill>
                    <a:srgbClr val="ffffff"/>
                  </a:solidFill>
                </a:uFill>
                <a:latin typeface="Baskerville"/>
                <a:ea typeface="ＭＳ Ｐゴシック"/>
              </a:rPr>
              <a:t>l</a:t>
            </a:r>
            <a:r>
              <a:rPr b="0" lang="en-US" sz="3200" spc="-1" strike="noStrike">
                <a:solidFill>
                  <a:srgbClr val="e3ebf1"/>
                </a:solidFill>
                <a:uFill>
                  <a:solidFill>
                    <a:srgbClr val="ffffff"/>
                  </a:solidFill>
                </a:uFill>
                <a:latin typeface="Baskerville"/>
                <a:ea typeface="ＭＳ Ｐゴシック"/>
              </a:rPr>
              <a:t>e </a:t>
            </a:r>
            <a:r>
              <a:rPr b="0" lang="en-US" sz="3200" spc="-1" strike="noStrike">
                <a:solidFill>
                  <a:srgbClr val="e3ebf1"/>
                </a:solidFill>
                <a:uFill>
                  <a:solidFill>
                    <a:srgbClr val="ffffff"/>
                  </a:solidFill>
                </a:uFill>
                <a:latin typeface="Baskerville"/>
                <a:ea typeface="ＭＳ Ｐゴシック"/>
              </a:rPr>
              <a:t>s</a:t>
            </a:r>
            <a:r>
              <a:rPr b="0" lang="en-US" sz="3200" spc="-1" strike="noStrike">
                <a:solidFill>
                  <a:srgbClr val="e3ebf1"/>
                </a:solidFill>
                <a:uFill>
                  <a:solidFill>
                    <a:srgbClr val="ffffff"/>
                  </a:solidFill>
                </a:uFill>
                <a:latin typeface="Baskerville"/>
                <a:ea typeface="ＭＳ Ｐゴシック"/>
              </a:rPr>
              <a:t>t</a:t>
            </a:r>
            <a:r>
              <a:rPr b="0" lang="en-US" sz="3200" spc="-1" strike="noStrike">
                <a:solidFill>
                  <a:srgbClr val="e3ebf1"/>
                </a:solidFill>
                <a:uFill>
                  <a:solidFill>
                    <a:srgbClr val="ffffff"/>
                  </a:solidFill>
                </a:uFill>
                <a:latin typeface="Baskerville"/>
                <a:ea typeface="ＭＳ Ｐゴシック"/>
              </a:rPr>
              <a:t>y</a:t>
            </a:r>
            <a:r>
              <a:rPr b="0" lang="en-US" sz="3200" spc="-1" strike="noStrike">
                <a:solidFill>
                  <a:srgbClr val="e3ebf1"/>
                </a:solidFill>
                <a:uFill>
                  <a:solidFill>
                    <a:srgbClr val="ffffff"/>
                  </a:solidFill>
                </a:uFill>
                <a:latin typeface="Baskerville"/>
                <a:ea typeface="ＭＳ Ｐゴシック"/>
              </a:rPr>
              <a:t>l</a:t>
            </a:r>
            <a:r>
              <a:rPr b="0" lang="en-US" sz="3200" spc="-1" strike="noStrike">
                <a:solidFill>
                  <a:srgbClr val="e3ebf1"/>
                </a:solidFill>
                <a:uFill>
                  <a:solidFill>
                    <a:srgbClr val="ffffff"/>
                  </a:solidFill>
                </a:uFill>
                <a:latin typeface="Baskerville"/>
                <a:ea typeface="ＭＳ Ｐゴシック"/>
              </a:rPr>
              <a:t>e</a:t>
            </a:r>
            <a:endParaRPr b="0" lang="en-US" sz="3090" spc="-1" strike="noStrike">
              <a:solidFill>
                <a:srgbClr val="ffffff"/>
              </a:solidFill>
              <a:uFill>
                <a:solidFill>
                  <a:srgbClr val="ffffff"/>
                </a:solidFill>
              </a:uFill>
              <a:latin typeface="Arial"/>
            </a:endParaRPr>
          </a:p>
        </p:txBody>
      </p:sp>
      <p:sp>
        <p:nvSpPr>
          <p:cNvPr id="79" name="PlaceHolder 2"/>
          <p:cNvSpPr>
            <a:spLocks noGrp="1"/>
          </p:cNvSpPr>
          <p:nvPr>
            <p:ph type="body"/>
          </p:nvPr>
        </p:nvSpPr>
        <p:spPr>
          <a:xfrm>
            <a:off x="756000" y="1427760"/>
            <a:ext cx="8568360" cy="5291280"/>
          </a:xfrm>
          <a:prstGeom prst="rect">
            <a:avLst/>
          </a:prstGeom>
        </p:spPr>
        <p:txBody>
          <a:bodyPr/>
          <a:p>
            <a:pPr marL="432000" indent="-324000">
              <a:buClr>
                <a:srgbClr val="ffffff"/>
              </a:buClr>
              <a:buSzPct val="45000"/>
              <a:buFont typeface="Wingdings" charset="2"/>
              <a:buChar char=""/>
            </a:pPr>
            <a:r>
              <a:rPr b="0" lang="en-US" sz="2400" spc="-1" strike="noStrike">
                <a:solidFill>
                  <a:srgbClr val="ffffff"/>
                </a:solidFill>
                <a:uFill>
                  <a:solidFill>
                    <a:srgbClr val="ffffff"/>
                  </a:solidFill>
                </a:uFill>
                <a:latin typeface="Baskerville"/>
                <a:ea typeface="ＭＳ Ｐゴシック"/>
              </a:rPr>
              <a:t>Click to edit the outline text format</a:t>
            </a:r>
            <a:endParaRPr b="0" lang="en-US" sz="2400" spc="-1" strike="noStrike">
              <a:solidFill>
                <a:srgbClr val="ffffff"/>
              </a:solidFill>
              <a:uFill>
                <a:solidFill>
                  <a:srgbClr val="ffffff"/>
                </a:solidFill>
              </a:uFill>
              <a:latin typeface="Baskerville"/>
            </a:endParaRPr>
          </a:p>
          <a:p>
            <a:pPr lvl="1" marL="864000" indent="-324000">
              <a:buClr>
                <a:srgbClr val="ffffff"/>
              </a:buClr>
              <a:buSzPct val="75000"/>
              <a:buFont typeface="Symbol" charset="2"/>
              <a:buChar char=""/>
            </a:pPr>
            <a:r>
              <a:rPr b="0" lang="en-US" sz="2400" spc="-1" strike="noStrike">
                <a:solidFill>
                  <a:srgbClr val="ffffff"/>
                </a:solidFill>
                <a:uFill>
                  <a:solidFill>
                    <a:srgbClr val="ffffff"/>
                  </a:solidFill>
                </a:uFill>
                <a:latin typeface="Baskerville"/>
                <a:ea typeface="ＭＳ Ｐゴシック"/>
              </a:rPr>
              <a:t>Second Outline Level</a:t>
            </a:r>
            <a:endParaRPr b="0" lang="en-US" sz="2400" spc="-1" strike="noStrike">
              <a:solidFill>
                <a:srgbClr val="ffffff"/>
              </a:solidFill>
              <a:uFill>
                <a:solidFill>
                  <a:srgbClr val="ffffff"/>
                </a:solidFill>
              </a:uFill>
              <a:latin typeface="Baskerville"/>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Baskerville"/>
                <a:ea typeface="ＭＳ Ｐゴシック"/>
              </a:rPr>
              <a:t>Third Outline Level</a:t>
            </a:r>
            <a:endParaRPr b="0" lang="en-US" sz="2400" spc="-1" strike="noStrike">
              <a:solidFill>
                <a:srgbClr val="ffffff"/>
              </a:solidFill>
              <a:uFill>
                <a:solidFill>
                  <a:srgbClr val="ffffff"/>
                </a:solidFill>
              </a:uFill>
              <a:latin typeface="Baskerville"/>
            </a:endParaRPr>
          </a:p>
          <a:p>
            <a:pPr lvl="3" marL="1728000" indent="-216000">
              <a:buClr>
                <a:srgbClr val="ffffff"/>
              </a:buClr>
              <a:buSzPct val="75000"/>
              <a:buFont typeface="Symbol" charset="2"/>
              <a:buChar char=""/>
            </a:pPr>
            <a:r>
              <a:rPr b="0" lang="en-US" sz="2400" spc="-1" strike="noStrike">
                <a:solidFill>
                  <a:srgbClr val="ffffff"/>
                </a:solidFill>
                <a:uFill>
                  <a:solidFill>
                    <a:srgbClr val="ffffff"/>
                  </a:solidFill>
                </a:uFill>
                <a:latin typeface="Baskerville"/>
                <a:ea typeface="ＭＳ Ｐゴシック"/>
              </a:rPr>
              <a:t>Fourth Outline Level</a:t>
            </a:r>
            <a:endParaRPr b="0" lang="en-US" sz="2400" spc="-1" strike="noStrike">
              <a:solidFill>
                <a:srgbClr val="ffffff"/>
              </a:solidFill>
              <a:uFill>
                <a:solidFill>
                  <a:srgbClr val="ffffff"/>
                </a:solidFill>
              </a:uFill>
              <a:latin typeface="Baskerville"/>
            </a:endParaRPr>
          </a:p>
          <a:p>
            <a:pPr lvl="4" marL="2160000" indent="-216000">
              <a:buClr>
                <a:srgbClr val="ffffff"/>
              </a:buClr>
              <a:buSzPct val="45000"/>
              <a:buFont typeface="Wingdings" charset="2"/>
              <a:buChar char=""/>
            </a:pPr>
            <a:r>
              <a:rPr b="0" lang="en-US" sz="2400" spc="-1" strike="noStrike">
                <a:solidFill>
                  <a:srgbClr val="ffffff"/>
                </a:solidFill>
                <a:uFill>
                  <a:solidFill>
                    <a:srgbClr val="ffffff"/>
                  </a:solidFill>
                </a:uFill>
                <a:latin typeface="Baskerville"/>
                <a:ea typeface="ＭＳ Ｐゴシック"/>
              </a:rPr>
              <a:t>Fifth Outline Level</a:t>
            </a:r>
            <a:endParaRPr b="0" lang="en-US" sz="2400" spc="-1" strike="noStrike">
              <a:solidFill>
                <a:srgbClr val="ffffff"/>
              </a:solidFill>
              <a:uFill>
                <a:solidFill>
                  <a:srgbClr val="ffffff"/>
                </a:solidFill>
              </a:uFill>
              <a:latin typeface="Baskerville"/>
            </a:endParaRPr>
          </a:p>
          <a:p>
            <a:pPr lvl="5" marL="2592000" indent="-216000">
              <a:buClr>
                <a:srgbClr val="ffffff"/>
              </a:buClr>
              <a:buSzPct val="45000"/>
              <a:buFont typeface="Wingdings" charset="2"/>
              <a:buChar char=""/>
            </a:pPr>
            <a:r>
              <a:rPr b="0" lang="en-US" sz="2400" spc="-1" strike="noStrike">
                <a:solidFill>
                  <a:srgbClr val="ffffff"/>
                </a:solidFill>
                <a:uFill>
                  <a:solidFill>
                    <a:srgbClr val="ffffff"/>
                  </a:solidFill>
                </a:uFill>
                <a:latin typeface="Baskerville"/>
                <a:ea typeface="ＭＳ Ｐゴシック"/>
              </a:rPr>
              <a:t>Sixth Outline Level</a:t>
            </a:r>
            <a:endParaRPr b="0" lang="en-US" sz="2400" spc="-1" strike="noStrike">
              <a:solidFill>
                <a:srgbClr val="ffffff"/>
              </a:solidFill>
              <a:uFill>
                <a:solidFill>
                  <a:srgbClr val="ffffff"/>
                </a:solidFill>
              </a:uFill>
              <a:latin typeface="Baskerville"/>
            </a:endParaRPr>
          </a:p>
          <a:p>
            <a:pPr marL="343080" indent="-342720">
              <a:lnSpc>
                <a:spcPct val="100000"/>
              </a:lnSpc>
              <a:buClr>
                <a:srgbClr val="ffffff"/>
              </a:buClr>
              <a:buFont typeface="Symbol" charset="2"/>
              <a:buChar char=""/>
            </a:pPr>
            <a:r>
              <a:rPr b="0" lang="en-US" sz="2400" spc="-1" strike="noStrike">
                <a:solidFill>
                  <a:srgbClr val="ffffff"/>
                </a:solidFill>
                <a:uFill>
                  <a:solidFill>
                    <a:srgbClr val="ffffff"/>
                  </a:solidFill>
                </a:uFill>
                <a:latin typeface="Baskerville"/>
                <a:ea typeface="ＭＳ Ｐゴシック"/>
              </a:rPr>
              <a:t>Seventh Outline LevelClick to edit Master text styles</a:t>
            </a:r>
            <a:endParaRPr b="0" lang="en-US" sz="2400" spc="-1" strike="noStrike">
              <a:solidFill>
                <a:srgbClr val="ffffff"/>
              </a:solidFill>
              <a:uFill>
                <a:solidFill>
                  <a:srgbClr val="ffffff"/>
                </a:solidFill>
              </a:uFill>
              <a:latin typeface="Baskerville"/>
            </a:endParaRPr>
          </a:p>
          <a:p>
            <a:pPr lvl="1" marL="743040" indent="-285480">
              <a:lnSpc>
                <a:spcPct val="100000"/>
              </a:lnSpc>
              <a:buClr>
                <a:srgbClr val="ffffff"/>
              </a:buClr>
              <a:buFont typeface="Symbol" charset="2"/>
              <a:buChar char=""/>
            </a:pPr>
            <a:r>
              <a:rPr b="0" lang="en-US" sz="2000" spc="-1" strike="noStrike">
                <a:solidFill>
                  <a:srgbClr val="ffffff"/>
                </a:solidFill>
                <a:uFill>
                  <a:solidFill>
                    <a:srgbClr val="ffffff"/>
                  </a:solidFill>
                </a:uFill>
                <a:latin typeface="Baskerville"/>
                <a:ea typeface="ＭＳ Ｐゴシック"/>
              </a:rPr>
              <a:t>Second level</a:t>
            </a:r>
            <a:endParaRPr b="0" lang="en-US" sz="2400" spc="-1" strike="noStrike">
              <a:solidFill>
                <a:srgbClr val="ffffff"/>
              </a:solidFill>
              <a:uFill>
                <a:solidFill>
                  <a:srgbClr val="ffffff"/>
                </a:solidFill>
              </a:uFill>
              <a:latin typeface="Baskerville"/>
            </a:endParaRPr>
          </a:p>
          <a:p>
            <a:pPr lvl="2" marL="1143000" indent="-228240">
              <a:lnSpc>
                <a:spcPct val="100000"/>
              </a:lnSpc>
              <a:buClr>
                <a:srgbClr val="ffffff"/>
              </a:buClr>
              <a:buFont typeface="Symbol" charset="2"/>
              <a:buChar char=""/>
            </a:pPr>
            <a:r>
              <a:rPr b="0" lang="en-US" sz="1800" spc="-1" strike="noStrike">
                <a:solidFill>
                  <a:srgbClr val="ffffff"/>
                </a:solidFill>
                <a:uFill>
                  <a:solidFill>
                    <a:srgbClr val="ffffff"/>
                  </a:solidFill>
                </a:uFill>
                <a:latin typeface="Baskerville"/>
                <a:ea typeface="ＭＳ Ｐゴシック"/>
              </a:rPr>
              <a:t>Third level</a:t>
            </a:r>
            <a:endParaRPr b="0" lang="en-US" sz="2400" spc="-1" strike="noStrike">
              <a:solidFill>
                <a:srgbClr val="ffffff"/>
              </a:solidFill>
              <a:uFill>
                <a:solidFill>
                  <a:srgbClr val="ffffff"/>
                </a:solidFill>
              </a:uFill>
              <a:latin typeface="Baskerville"/>
            </a:endParaRPr>
          </a:p>
          <a:p>
            <a:pPr lvl="3" marL="1600200" indent="-228240">
              <a:lnSpc>
                <a:spcPct val="100000"/>
              </a:lnSpc>
              <a:buClr>
                <a:srgbClr val="ffffff"/>
              </a:buClr>
              <a:buFont typeface="Symbol" charset="2"/>
              <a:buChar char=""/>
            </a:pPr>
            <a:r>
              <a:rPr b="0" lang="en-US" sz="1600" spc="-1" strike="noStrike">
                <a:solidFill>
                  <a:srgbClr val="ffffff"/>
                </a:solidFill>
                <a:uFill>
                  <a:solidFill>
                    <a:srgbClr val="ffffff"/>
                  </a:solidFill>
                </a:uFill>
                <a:latin typeface="Baskerville"/>
                <a:ea typeface="ＭＳ Ｐゴシック"/>
              </a:rPr>
              <a:t>Fourth level</a:t>
            </a:r>
            <a:endParaRPr b="0" lang="en-US" sz="2400" spc="-1" strike="noStrike">
              <a:solidFill>
                <a:srgbClr val="ffffff"/>
              </a:solidFill>
              <a:uFill>
                <a:solidFill>
                  <a:srgbClr val="ffffff"/>
                </a:solidFill>
              </a:uFill>
              <a:latin typeface="Baskerville"/>
            </a:endParaRPr>
          </a:p>
          <a:p>
            <a:pPr lvl="4" marL="2057400" indent="-228240">
              <a:lnSpc>
                <a:spcPct val="100000"/>
              </a:lnSpc>
              <a:buClr>
                <a:srgbClr val="ffffff"/>
              </a:buClr>
              <a:buFont typeface="StarSymbol"/>
              <a:buChar char="»"/>
            </a:pPr>
            <a:r>
              <a:rPr b="0" lang="en-US" sz="1600" spc="-1" strike="noStrike">
                <a:solidFill>
                  <a:srgbClr val="ffffff"/>
                </a:solidFill>
                <a:uFill>
                  <a:solidFill>
                    <a:srgbClr val="ffffff"/>
                  </a:solidFill>
                </a:uFill>
                <a:latin typeface="Baskerville"/>
                <a:ea typeface="ＭＳ Ｐゴシック"/>
              </a:rPr>
              <a:t>Fifth level</a:t>
            </a:r>
            <a:endParaRPr b="0" lang="en-US" sz="2400" spc="-1" strike="noStrike">
              <a:solidFill>
                <a:srgbClr val="ffffff"/>
              </a:solidFill>
              <a:uFill>
                <a:solidFill>
                  <a:srgbClr val="ffffff"/>
                </a:solidFill>
              </a:uFill>
              <a:latin typeface="Baskerville"/>
            </a:endParaRPr>
          </a:p>
        </p:txBody>
      </p:sp>
      <p:sp>
        <p:nvSpPr>
          <p:cNvPr id="80" name="PlaceHolder 3"/>
          <p:cNvSpPr>
            <a:spLocks noGrp="1"/>
          </p:cNvSpPr>
          <p:nvPr>
            <p:ph type="dt"/>
          </p:nvPr>
        </p:nvSpPr>
        <p:spPr>
          <a:xfrm>
            <a:off x="756000" y="7055640"/>
            <a:ext cx="2099880" cy="335880"/>
          </a:xfrm>
          <a:prstGeom prst="rect">
            <a:avLst/>
          </a:prstGeom>
        </p:spPr>
        <p:txBody>
          <a:bodyPr/>
          <a:p>
            <a:endParaRPr b="0" lang="en-GB" sz="2400" spc="-1" strike="noStrike">
              <a:solidFill>
                <a:srgbClr val="ffffff"/>
              </a:solidFill>
              <a:uFill>
                <a:solidFill>
                  <a:srgbClr val="ffffff"/>
                </a:solidFill>
              </a:uFill>
              <a:latin typeface="Times New Roman"/>
            </a:endParaRPr>
          </a:p>
        </p:txBody>
      </p:sp>
      <p:sp>
        <p:nvSpPr>
          <p:cNvPr id="81" name="PlaceHolder 4"/>
          <p:cNvSpPr>
            <a:spLocks noGrp="1"/>
          </p:cNvSpPr>
          <p:nvPr>
            <p:ph type="ftr"/>
          </p:nvPr>
        </p:nvSpPr>
        <p:spPr>
          <a:xfrm>
            <a:off x="3443760" y="7055640"/>
            <a:ext cx="3191760" cy="335880"/>
          </a:xfrm>
          <a:prstGeom prst="rect">
            <a:avLst/>
          </a:prstGeom>
        </p:spPr>
        <p:txBody>
          <a:bodyPr/>
          <a:p>
            <a:endParaRPr b="0" lang="en-GB" sz="2400" spc="-1" strike="noStrike">
              <a:solidFill>
                <a:srgbClr val="ffffff"/>
              </a:solidFill>
              <a:uFill>
                <a:solidFill>
                  <a:srgbClr val="ffffff"/>
                </a:solidFill>
              </a:uFill>
              <a:latin typeface="Times New Roman"/>
            </a:endParaRPr>
          </a:p>
        </p:txBody>
      </p:sp>
      <p:sp>
        <p:nvSpPr>
          <p:cNvPr id="82" name="PlaceHolder 5"/>
          <p:cNvSpPr>
            <a:spLocks noGrp="1"/>
          </p:cNvSpPr>
          <p:nvPr>
            <p:ph type="sldNum"/>
          </p:nvPr>
        </p:nvSpPr>
        <p:spPr>
          <a:xfrm>
            <a:off x="7224120" y="7055640"/>
            <a:ext cx="2099880" cy="335880"/>
          </a:xfrm>
          <a:prstGeom prst="rect">
            <a:avLst/>
          </a:prstGeom>
        </p:spPr>
        <p:txBody>
          <a:bodyPr/>
          <a:p>
            <a:pPr algn="r">
              <a:lnSpc>
                <a:spcPct val="100000"/>
              </a:lnSpc>
            </a:pPr>
            <a:fld id="{41C98744-A648-4A73-BEBE-CB75B9514745}" type="slidenum">
              <a:rPr b="0" lang="en-GB" sz="900" spc="-1" strike="noStrike">
                <a:solidFill>
                  <a:srgbClr val="ffffff"/>
                </a:solidFill>
                <a:uFill>
                  <a:solidFill>
                    <a:srgbClr val="ffffff"/>
                  </a:solidFill>
                </a:uFill>
                <a:latin typeface="Arial"/>
                <a:ea typeface="ＭＳ Ｐゴシック"/>
              </a:rPr>
              <a:t>1</a:t>
            </a:fld>
            <a:endParaRPr b="0" lang="en-GB"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alleninstitute.org/bigneuron"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docs.google.com/spreadsheets/d/1eU0QYomvs4SQVfFbnnnIdAYh0g-u_2ozqG6rFzW3isQ/edit%23gid=1009169397" TargetMode="External"/><Relationship Id="rId2" Type="http://schemas.openxmlformats.org/officeDocument/2006/relationships/hyperlink" Target="https://docs.google.com/spreadsheets/d/1eU0QYomvs4SQVfFbnnnIdAYh0g-u_2ozqG6rFzW3isQ/edit%23gid=1009169397" TargetMode="External"/><Relationship Id="rId3" Type="http://schemas.openxmlformats.org/officeDocument/2006/relationships/image" Target="../media/image9.tif"/><Relationship Id="rId4" Type="http://schemas.openxmlformats.org/officeDocument/2006/relationships/image" Target="../media/image10.tif"/><Relationship Id="rId5"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3280" y="1474920"/>
            <a:ext cx="9070560" cy="1261800"/>
          </a:xfrm>
          <a:prstGeom prst="rect">
            <a:avLst/>
          </a:prstGeom>
          <a:noFill/>
          <a:ln>
            <a:noFill/>
          </a:ln>
        </p:spPr>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BigNeuron</a:t>
            </a:r>
            <a:endParaRPr b="0" lang="en-GB" sz="4400" spc="-1" strike="noStrike">
              <a:solidFill>
                <a:srgbClr val="000000"/>
              </a:solidFill>
              <a:uFill>
                <a:solidFill>
                  <a:srgbClr val="ffffff"/>
                </a:solidFill>
              </a:uFill>
              <a:latin typeface="Arial"/>
            </a:endParaRPr>
          </a:p>
        </p:txBody>
      </p:sp>
      <p:sp>
        <p:nvSpPr>
          <p:cNvPr id="123" name="TextShape 2"/>
          <p:cNvSpPr txBox="1"/>
          <p:nvPr/>
        </p:nvSpPr>
        <p:spPr>
          <a:xfrm>
            <a:off x="503280" y="3059280"/>
            <a:ext cx="9070560" cy="649080"/>
          </a:xfrm>
          <a:prstGeom prst="rect">
            <a:avLst/>
          </a:prstGeom>
          <a:noFill/>
          <a:ln>
            <a:noFill/>
          </a:ln>
        </p:spPr>
        <p:txBody>
          <a:bodyPr lIns="0" rIns="0" tIns="28440" bIns="0" anchor="ctr"/>
          <a:p>
            <a:pPr algn="ctr">
              <a:lnSpc>
                <a:spcPct val="100000"/>
              </a:lnSpc>
            </a:pPr>
            <a:r>
              <a:rPr b="0" lang="en-GB" sz="3200" spc="-1" strike="noStrike">
                <a:solidFill>
                  <a:srgbClr val="000000"/>
                </a:solidFill>
                <a:uFill>
                  <a:solidFill>
                    <a:srgbClr val="ffffff"/>
                  </a:solidFill>
                </a:uFill>
                <a:latin typeface="Arial"/>
                <a:ea typeface="Noto Sans CJK SC Regular"/>
                <a:hlinkClick r:id="rId1"/>
              </a:rPr>
              <a:t>https://alleninstitute.org/bigneuron</a:t>
            </a:r>
            <a:endParaRPr b="0" lang="en-GB" sz="3200" spc="-1" strike="noStrike">
              <a:solidFill>
                <a:srgbClr val="000000"/>
              </a:solidFill>
              <a:uFill>
                <a:solidFill>
                  <a:srgbClr val="ffffff"/>
                </a:solidFill>
              </a:uFill>
              <a:latin typeface="Arial"/>
            </a:endParaRPr>
          </a:p>
        </p:txBody>
      </p:sp>
      <p:sp>
        <p:nvSpPr>
          <p:cNvPr id="124" name="CustomShape 3"/>
          <p:cNvSpPr/>
          <p:nvPr/>
        </p:nvSpPr>
        <p:spPr>
          <a:xfrm>
            <a:off x="216000" y="7020000"/>
            <a:ext cx="2879280" cy="39636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125" name="CustomShape 4"/>
          <p:cNvSpPr/>
          <p:nvPr/>
        </p:nvSpPr>
        <p:spPr>
          <a:xfrm>
            <a:off x="1295280" y="4608000"/>
            <a:ext cx="7488000" cy="157500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BigNeuron is a community effort to define and advance state-of-the-art of single neuron reconstruction: an essential unsolved challenge in brain science. The project will both standardize the methods to generate high quality and consistent data, and mobilize the reconstruction community to generate interest in solving these complex and interesting algorithmic problems.</a:t>
            </a:r>
            <a:endParaRPr b="0" lang="en-GB" sz="1800" spc="-1" strike="noStrike">
              <a:solidFill>
                <a:srgbClr val="000000"/>
              </a:solidFill>
              <a:uFill>
                <a:solidFill>
                  <a:srgbClr val="ffffff"/>
                </a:solidFill>
              </a:uFill>
              <a:latin typeface="Arial"/>
            </a:endParaRPr>
          </a:p>
        </p:txBody>
      </p:sp>
      <p:sp>
        <p:nvSpPr>
          <p:cNvPr id="126"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127" name="CustomShape 6"/>
          <p:cNvSpPr/>
          <p:nvPr/>
        </p:nvSpPr>
        <p:spPr>
          <a:xfrm>
            <a:off x="6985080" y="7020000"/>
            <a:ext cx="2879280" cy="39636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1.7 Open source initiatives</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3" descr=""/>
          <p:cNvPicPr/>
          <p:nvPr/>
        </p:nvPicPr>
        <p:blipFill>
          <a:blip r:embed="rId1"/>
          <a:stretch/>
        </p:blipFill>
        <p:spPr>
          <a:xfrm>
            <a:off x="0" y="0"/>
            <a:ext cx="10080360" cy="75592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9" name="Picture 33" descr=""/>
          <p:cNvPicPr/>
          <p:nvPr/>
        </p:nvPicPr>
        <p:blipFill>
          <a:blip r:embed="rId1"/>
          <a:stretch/>
        </p:blipFill>
        <p:spPr>
          <a:xfrm>
            <a:off x="0" y="155880"/>
            <a:ext cx="10080360" cy="6926760"/>
          </a:xfrm>
          <a:prstGeom prst="rect">
            <a:avLst/>
          </a:prstGeom>
          <a:ln>
            <a:noFill/>
          </a:ln>
        </p:spPr>
      </p:pic>
      <p:sp>
        <p:nvSpPr>
          <p:cNvPr id="130" name="CustomShape 1"/>
          <p:cNvSpPr/>
          <p:nvPr/>
        </p:nvSpPr>
        <p:spPr>
          <a:xfrm>
            <a:off x="419760" y="3413160"/>
            <a:ext cx="3649320" cy="820440"/>
          </a:xfrm>
          <a:prstGeom prst="rect">
            <a:avLst/>
          </a:prstGeom>
          <a:solidFill>
            <a:schemeClr val="tx1"/>
          </a:solidFill>
          <a:ln>
            <a:noFill/>
          </a:ln>
        </p:spPr>
        <p:style>
          <a:lnRef idx="0"/>
          <a:fillRef idx="0"/>
          <a:effectRef idx="0"/>
          <a:fontRef idx="minor"/>
        </p:style>
        <p:txBody>
          <a:bodyPr lIns="90000" rIns="90000" tIns="45000" bIns="45000"/>
          <a:p>
            <a:pPr>
              <a:lnSpc>
                <a:spcPct val="100000"/>
              </a:lnSpc>
            </a:pPr>
            <a:r>
              <a:rPr b="0" lang="en-GB" sz="1200" spc="-1" strike="noStrike">
                <a:solidFill>
                  <a:srgbClr val="ff0000"/>
                </a:solidFill>
                <a:uFill>
                  <a:solidFill>
                    <a:srgbClr val="ffffff"/>
                  </a:solidFill>
                </a:uFill>
                <a:latin typeface="Arial"/>
                <a:ea typeface="ＭＳ Ｐゴシック"/>
              </a:rPr>
              <a:t>29+ algorithms ported, 30,000+ neurons collected, 166 gold standard neuron reconstructions produced (6~7 annotators per neuron), ~140 silver standard annotations</a:t>
            </a:r>
            <a:endParaRPr b="0" lang="en-GB" sz="1800" spc="-1" strike="noStrike">
              <a:solidFill>
                <a:srgbClr val="000000"/>
              </a:solidFill>
              <a:uFill>
                <a:solidFill>
                  <a:srgbClr val="ffffff"/>
                </a:solidFill>
              </a:uFill>
              <a:latin typeface="Arial"/>
            </a:endParaRPr>
          </a:p>
        </p:txBody>
      </p:sp>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756000" y="251640"/>
            <a:ext cx="8568360" cy="671400"/>
          </a:xfrm>
          <a:prstGeom prst="rect">
            <a:avLst/>
          </a:prstGeom>
          <a:noFill/>
          <a:ln>
            <a:noFill/>
          </a:ln>
        </p:spPr>
        <p:txBody>
          <a:bodyPr anchor="ctr"/>
          <a:p>
            <a:pPr algn="ctr">
              <a:lnSpc>
                <a:spcPct val="100000"/>
              </a:lnSpc>
            </a:pPr>
            <a:r>
              <a:rPr b="1" lang="en-US" sz="2800" spc="-1" strike="noStrike">
                <a:solidFill>
                  <a:srgbClr val="00ff00"/>
                </a:solidFill>
                <a:uFill>
                  <a:solidFill>
                    <a:srgbClr val="ffffff"/>
                  </a:solidFill>
                </a:uFill>
                <a:latin typeface="Arial"/>
                <a:ea typeface="ＭＳ Ｐゴシック"/>
              </a:rPr>
              <a:t>~50 Ported Neuron Tracing Algorithms and Implementations</a:t>
            </a:r>
            <a:endParaRPr b="0" lang="en-US" sz="2800" spc="-1" strike="noStrike">
              <a:solidFill>
                <a:srgbClr val="ffffff"/>
              </a:solidFill>
              <a:uFill>
                <a:solidFill>
                  <a:srgbClr val="ffffff"/>
                </a:solidFill>
              </a:uFill>
              <a:latin typeface="Arial"/>
            </a:endParaRPr>
          </a:p>
        </p:txBody>
      </p:sp>
      <p:sp>
        <p:nvSpPr>
          <p:cNvPr id="132" name="TextShape 2"/>
          <p:cNvSpPr txBox="1"/>
          <p:nvPr/>
        </p:nvSpPr>
        <p:spPr>
          <a:xfrm>
            <a:off x="587880" y="1007640"/>
            <a:ext cx="9156240" cy="6299280"/>
          </a:xfrm>
          <a:prstGeom prst="rect">
            <a:avLst/>
          </a:prstGeom>
          <a:noFill/>
          <a:ln>
            <a:noFill/>
          </a:ln>
        </p:spPr>
        <p:txBody>
          <a:bodyPr/>
          <a:p>
            <a:pPr marL="343080" indent="-342720">
              <a:lnSpc>
                <a:spcPct val="100000"/>
              </a:lnSpc>
              <a:buClr>
                <a:srgbClr val="ffffff"/>
              </a:buClr>
              <a:buFont typeface="Symbol" charset="2"/>
              <a:buChar char=""/>
            </a:pPr>
            <a:r>
              <a:rPr b="0" lang="en-US" sz="2000" spc="-1" strike="noStrike" u="sng">
                <a:solidFill>
                  <a:srgbClr val="66ccff"/>
                </a:solidFill>
                <a:uFill>
                  <a:solidFill>
                    <a:srgbClr val="ffffff"/>
                  </a:solidFill>
                </a:uFill>
                <a:latin typeface="Arial"/>
                <a:ea typeface="ＭＳ Ｐゴシック"/>
                <a:hlinkClick r:id="rId1"/>
              </a:rPr>
              <a:t>https://</a:t>
            </a:r>
            <a:r>
              <a:rPr b="0" lang="en-US" sz="2000" spc="-1" strike="noStrike" u="sng">
                <a:solidFill>
                  <a:srgbClr val="66ccff"/>
                </a:solidFill>
                <a:uFill>
                  <a:solidFill>
                    <a:srgbClr val="ffffff"/>
                  </a:solidFill>
                </a:uFill>
                <a:latin typeface="Arial"/>
                <a:ea typeface="ＭＳ Ｐゴシック"/>
                <a:hlinkClick r:id="rId2"/>
              </a:rPr>
              <a:t>docs.google.com/spreadsheets/d/1eU0QYomvs4SQVfFbnnnIdAYh0g-u_2ozqG6rFzW3isQ/edit#gid=1009169397</a:t>
            </a:r>
            <a:endParaRPr b="0" lang="en-US" sz="2650" spc="-1" strike="noStrike">
              <a:solidFill>
                <a:srgbClr val="ffffff"/>
              </a:solidFill>
              <a:uFill>
                <a:solidFill>
                  <a:srgbClr val="ffffff"/>
                </a:solidFill>
              </a:uFill>
              <a:latin typeface="Arial"/>
            </a:endParaRPr>
          </a:p>
          <a:p>
            <a:pPr marL="343080" indent="-342720">
              <a:lnSpc>
                <a:spcPct val="100000"/>
              </a:lnSpc>
              <a:buClr>
                <a:srgbClr val="ffffff"/>
              </a:buClr>
              <a:buFont typeface="Symbol" charset="2"/>
              <a:buChar char=""/>
            </a:pPr>
            <a:r>
              <a:rPr b="0" lang="en-US" sz="2000" spc="-1" strike="noStrike">
                <a:solidFill>
                  <a:srgbClr val="ffffff"/>
                </a:solidFill>
                <a:uFill>
                  <a:solidFill>
                    <a:srgbClr val="ffffff"/>
                  </a:solidFill>
                </a:uFill>
                <a:latin typeface="Arial"/>
                <a:ea typeface="ＭＳ Ｐゴシック"/>
              </a:rPr>
              <a:t>Algorithms developed from different perspectives</a:t>
            </a:r>
            <a:endParaRPr b="0" lang="en-US" sz="2650" spc="-1" strike="noStrike">
              <a:solidFill>
                <a:srgbClr val="ffffff"/>
              </a:solidFill>
              <a:uFill>
                <a:solidFill>
                  <a:srgbClr val="ffffff"/>
                </a:solidFill>
              </a:uFill>
              <a:latin typeface="Arial"/>
            </a:endParaRPr>
          </a:p>
          <a:p>
            <a:pPr marL="343080" indent="-342720">
              <a:lnSpc>
                <a:spcPct val="100000"/>
              </a:lnSpc>
              <a:buClr>
                <a:srgbClr val="ffffff"/>
              </a:buClr>
              <a:buFont typeface="Symbol" charset="2"/>
              <a:buChar char=""/>
            </a:pPr>
            <a:r>
              <a:rPr b="0" lang="en-US" sz="2000" spc="-1" strike="noStrike">
                <a:solidFill>
                  <a:srgbClr val="ffffff"/>
                </a:solidFill>
                <a:uFill>
                  <a:solidFill>
                    <a:srgbClr val="ffffff"/>
                  </a:solidFill>
                </a:uFill>
                <a:latin typeface="Arial"/>
                <a:ea typeface="ＭＳ Ｐゴシック"/>
              </a:rPr>
              <a:t>Other neuron preprocessing, utility, search, post-processing, visualization methods also ported</a:t>
            </a:r>
            <a:endParaRPr b="0" lang="en-US" sz="2650" spc="-1" strike="noStrike">
              <a:solidFill>
                <a:srgbClr val="ffffff"/>
              </a:solidFill>
              <a:uFill>
                <a:solidFill>
                  <a:srgbClr val="ffffff"/>
                </a:solidFill>
              </a:uFill>
              <a:latin typeface="Arial"/>
            </a:endParaRPr>
          </a:p>
        </p:txBody>
      </p:sp>
      <p:sp>
        <p:nvSpPr>
          <p:cNvPr id="133" name="TextShape 3"/>
          <p:cNvSpPr txBox="1"/>
          <p:nvPr/>
        </p:nvSpPr>
        <p:spPr>
          <a:xfrm>
            <a:off x="1414080" y="3024000"/>
            <a:ext cx="7009920" cy="474840"/>
          </a:xfrm>
          <a:prstGeom prst="rect">
            <a:avLst/>
          </a:prstGeom>
          <a:noFill/>
          <a:ln>
            <a:noFill/>
          </a:ln>
        </p:spPr>
        <p:txBody>
          <a:bodyPr lIns="0" rIns="0" tIns="0" bIns="0" anchor="ctr"/>
          <a:p>
            <a:pPr algn="ctr">
              <a:lnSpc>
                <a:spcPct val="100000"/>
              </a:lnSpc>
            </a:pPr>
            <a:r>
              <a:rPr b="0" lang="en-US" sz="2200" spc="-1" strike="noStrike">
                <a:solidFill>
                  <a:srgbClr val="e3ebf1"/>
                </a:solidFill>
                <a:uFill>
                  <a:solidFill>
                    <a:srgbClr val="ffffff"/>
                  </a:solidFill>
                </a:uFill>
                <a:latin typeface="Arial"/>
                <a:ea typeface="ＭＳ Ｐゴシック"/>
              </a:rPr>
              <a:t>Snapshot of bench testing results</a:t>
            </a:r>
            <a:endParaRPr b="0" lang="en-US" sz="2200" spc="-1" strike="noStrike">
              <a:solidFill>
                <a:srgbClr val="ffffff"/>
              </a:solidFill>
              <a:uFill>
                <a:solidFill>
                  <a:srgbClr val="ffffff"/>
                </a:solidFill>
              </a:uFill>
              <a:latin typeface="Arial"/>
            </a:endParaRPr>
          </a:p>
        </p:txBody>
      </p:sp>
      <p:pic>
        <p:nvPicPr>
          <p:cNvPr id="134" name="Picture 3" descr=""/>
          <p:cNvPicPr/>
          <p:nvPr/>
        </p:nvPicPr>
        <p:blipFill>
          <a:blip r:embed="rId3"/>
          <a:stretch/>
        </p:blipFill>
        <p:spPr>
          <a:xfrm>
            <a:off x="1080000" y="3531600"/>
            <a:ext cx="3033720" cy="3970440"/>
          </a:xfrm>
          <a:prstGeom prst="rect">
            <a:avLst/>
          </a:prstGeom>
          <a:ln>
            <a:noFill/>
          </a:ln>
        </p:spPr>
      </p:pic>
      <p:sp>
        <p:nvSpPr>
          <p:cNvPr id="135" name="CustomShape 4"/>
          <p:cNvSpPr/>
          <p:nvPr/>
        </p:nvSpPr>
        <p:spPr>
          <a:xfrm>
            <a:off x="2415960" y="6921360"/>
            <a:ext cx="1829520" cy="5770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2060"/>
                </a:solidFill>
                <a:uFill>
                  <a:solidFill>
                    <a:srgbClr val="ffffff"/>
                  </a:solidFill>
                </a:uFill>
                <a:latin typeface="Arial"/>
                <a:ea typeface="ＭＳ Ｐゴシック"/>
              </a:rPr>
              <a:t>00352.FruMARCM-</a:t>
            </a:r>
            <a:r>
              <a:rPr b="0" lang="en-GB" sz="1600" spc="-1" strike="noStrike">
                <a:solidFill>
                  <a:srgbClr val="002060"/>
                </a:solidFill>
                <a:uFill>
                  <a:solidFill>
                    <a:srgbClr val="ffffff"/>
                  </a:solidFill>
                </a:uFill>
                <a:latin typeface="Arial"/>
                <a:ea typeface="ＭＳ Ｐゴシック"/>
              </a:rPr>
              <a:t>M002585</a:t>
            </a:r>
            <a:endParaRPr b="0" lang="en-GB" sz="1600" spc="-1" strike="noStrike">
              <a:solidFill>
                <a:srgbClr val="ffffff"/>
              </a:solidFill>
              <a:uFill>
                <a:solidFill>
                  <a:srgbClr val="ffffff"/>
                </a:solidFill>
              </a:uFill>
              <a:latin typeface="Arial"/>
            </a:endParaRPr>
          </a:p>
        </p:txBody>
      </p:sp>
      <p:pic>
        <p:nvPicPr>
          <p:cNvPr id="136" name="Picture 7" descr=""/>
          <p:cNvPicPr/>
          <p:nvPr/>
        </p:nvPicPr>
        <p:blipFill>
          <a:blip r:embed="rId4"/>
          <a:stretch/>
        </p:blipFill>
        <p:spPr>
          <a:xfrm>
            <a:off x="5178240" y="3456000"/>
            <a:ext cx="3086640" cy="4041360"/>
          </a:xfrm>
          <a:prstGeom prst="rect">
            <a:avLst/>
          </a:prstGeom>
          <a:ln>
            <a:noFill/>
          </a:ln>
        </p:spPr>
      </p:pic>
      <p:sp>
        <p:nvSpPr>
          <p:cNvPr id="137" name="CustomShape 5"/>
          <p:cNvSpPr/>
          <p:nvPr/>
        </p:nvSpPr>
        <p:spPr>
          <a:xfrm>
            <a:off x="6192000" y="6838920"/>
            <a:ext cx="2507400" cy="5770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2060"/>
                </a:solidFill>
                <a:uFill>
                  <a:solidFill>
                    <a:srgbClr val="ffffff"/>
                  </a:solidFill>
                </a:uFill>
                <a:latin typeface="Arial"/>
                <a:ea typeface="ＭＳ Ｐゴシック"/>
              </a:rPr>
              <a:t>01726.TPHMARCM-M001802</a:t>
            </a:r>
            <a:endParaRPr b="0" lang="en-GB" sz="16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LibreOffice/5.1.6.2$Linux_X86_64 LibreOffice_project/10m0$Build-2</Application>
  <Words>116</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2017-07-03T14:47:47Z</dcterms:modified>
  <cp:revision>17</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15.0033</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