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D9DAE16-7AED-463B-B3A4-8FEF4F409E32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C6B385E-2E91-49D3-8079-8471637AFF7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1BDF4D3-1EB3-44B2-8786-139DD7617742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edit Master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6D1B2709-7B49-42A3-863A-6583080173D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2844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Seventh Outline LevelClick to edit Master text styles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9CDBBC3B-CF6D-4D4F-81A1-DFA25991C4C8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file:///home/padraig/git/NeuroinformaticsTutorial/Part_1_Resources_for_computational_modellers/Introduction/NULL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14749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resources for computational modellers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3059280"/>
            <a:ext cx="9070560" cy="6490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1600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295280" y="4932360"/>
            <a:ext cx="748800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Please add a brief introduction to your resource (~2 sentences) here. This will also be used in the README.md on </a:t>
            </a:r>
            <a:r>
              <a:rPr b="0" lang="en-GB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Github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3280" y="301680"/>
            <a:ext cx="906912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Introduction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3280" y="1768320"/>
            <a:ext cx="906912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343080" indent="-342720">
              <a:lnSpc>
                <a:spcPct val="93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Neuroinformatics…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LibreOffice/5.1.6.2$Linux_X86_64 LibreOffice_project/10m0$Build-2</Application>
  <Words>36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en-GB</dc:language>
  <cp:lastModifiedBy>Microsoft Office User</cp:lastModifiedBy>
  <cp:lastPrinted>1601-01-01T00:00:00Z</cp:lastPrinted>
  <dcterms:modified xsi:type="dcterms:W3CDTF">2017-06-08T15:31:38Z</dcterms:modified>
  <cp:revision>15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