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wmf" ContentType="image/x-wmf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wmf" ContentType="image/x-wmf"/>
  <Override PartName="/ppt/media/image7.wmf" ContentType="image/x-wmf"/>
  <Override PartName="/ppt/media/image8.png" ContentType="image/png"/>
  <Override PartName="/ppt/media/image9.png" ContentType="image/png"/>
  <Override PartName="/ppt/media/image10.emf" ContentType="image/x-e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794B97-F208-4571-A97A-44B2D90132A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DCF166-60BF-446F-A64B-482B8D0C03E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DB58AE2-A72F-4769-85FC-CE87C0B2C2C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AACAC35-D966-4C9C-9534-1566D49909A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1F32B11-219C-48BA-9E5B-751468E2538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brian2.readthedocs.io/" TargetMode="External"/><Relationship Id="rId2" Type="http://schemas.openxmlformats.org/officeDocument/2006/relationships/hyperlink" Target="https://groups.google.com/group/briansupport" TargetMode="External"/><Relationship Id="rId3" Type="http://schemas.openxmlformats.org/officeDocument/2006/relationships/hyperlink" Target="https://groups.google.com/group/brian-development" TargetMode="External"/><Relationship Id="rId4" Type="http://schemas.openxmlformats.org/officeDocument/2006/relationships/hyperlink" Target="http://dx.doi.org/10.3389/neuro.01.026.2009" TargetMode="External"/><Relationship Id="rId5" Type="http://schemas.openxmlformats.org/officeDocument/2006/relationships/hyperlink" Target="http://dx.doi.org/10.3389/fninf.2014.00006" TargetMode="External"/><Relationship Id="rId6" Type="http://schemas.openxmlformats.org/officeDocument/2006/relationships/hyperlink" Target="http://brian2genn.readthedocs.io/" TargetMode="External"/><Relationship Id="rId7" Type="http://schemas.openxmlformats.org/officeDocument/2006/relationships/hyperlink" Target="http://brian2tools.readthedocs.io/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691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691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http://briansimulator.org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7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6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 is a free, open source simulator for spiking neural networks. It is designed to be easy to learn and use, highly flexible and easily extensible.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696000" y="7020000"/>
            <a:ext cx="3166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9800" y="693720"/>
            <a:ext cx="84182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 allows for concise but complete descriptions of neural and synaptic models, based on mathematical equations and physical units.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16960" y="1862640"/>
            <a:ext cx="4471560" cy="33843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24040" y="1622160"/>
            <a:ext cx="4087440" cy="36432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739800" y="5733720"/>
            <a:ext cx="84182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user-provided model descriptions are transformed into executable code in a low-level language (e.g. C++). This </a:t>
            </a:r>
            <a:r>
              <a:rPr b="0" i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code generation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approach permits to benefit from the flexibility and ease-of-use of a high-level language with the execution speed of a low-level language.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9800" y="621720"/>
            <a:ext cx="87951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General formalism allows to define a wide range of neural and synaptic models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1792036" r="0" b="0"/>
          <a:stretch/>
        </p:blipFill>
        <p:spPr>
          <a:xfrm>
            <a:off x="2461320" y="1389240"/>
            <a:ext cx="6256800" cy="1429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94000" y="1206720"/>
            <a:ext cx="1837440" cy="1837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520200" y="3441240"/>
            <a:ext cx="1837440" cy="1837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2434680" y="3668400"/>
            <a:ext cx="6996240" cy="15224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39800" y="981720"/>
            <a:ext cx="87951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Noisy adaptive integrate-and-fire neuron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39800" y="3069720"/>
            <a:ext cx="87951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Spike-timing dependent plasticity (STDP)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39800" y="5301720"/>
            <a:ext cx="87951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Simulations can be executed on a variety of targets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“</a:t>
            </a: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runtime mode”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– generated code is executed directly from the Python main loop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generated code can be numpy or C++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“</a:t>
            </a: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standalone mode” ­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– generated code is written to disk and executed separately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C++ code, with optional support for multiple processor cores via OpenMP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with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Brian2GeNN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C++ code for the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GeNN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simulator, compiling into CUDA code      for the GPU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5"/>
          <a:srcRect l="0" t="1803976" r="0" b="0"/>
          <a:stretch/>
        </p:blipFill>
        <p:spPr>
          <a:xfrm>
            <a:off x="2393640" y="1395000"/>
            <a:ext cx="6171120" cy="14011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2435760" y="1379160"/>
            <a:ext cx="6158880" cy="13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39800" y="693720"/>
            <a:ext cx="8517960" cy="34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Resources for Brian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documentation (including examples and tutorials)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http://brian2.readthedocs.io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Mailing lists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https://groups.google.com/group/briansupport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https://groups.google.com/group/brian-development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Goodman DF and Brette R (2009). The Brian simulator.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Frontiers Neurosci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doi: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10.3389/neuro.01.026.2009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Stimberg M, Goodman DFM, Benichoux V, Brette R (2014). Equation-oriented specification of neural models for simulations.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Frontiers Neuroinf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doi: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10.3389/fninf.2014.00006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Related software packages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Brian2GeNN (code generation for GPUs via the GeNN simulator)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6"/>
              </a:rPr>
              <a:t>http://brian2genn.readthedocs.io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Brian2tools (tools for visualization and model export)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7"/>
              </a:rPr>
              <a:t>http://brian2tools.readthedocs.io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fr-FR</dc:language>
  <cp:lastModifiedBy>Marcel Stimberg</cp:lastModifiedBy>
  <cp:lastPrinted>1601-01-01T00:00:00Z</cp:lastPrinted>
  <dcterms:modified xsi:type="dcterms:W3CDTF">2017-07-04T17:54:44Z</dcterms:modified>
  <cp:revision>25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