
<file path=[Content_Types].xml><?xml version="1.0" encoding="utf-8"?>
<Types xmlns="http://schemas.openxmlformats.org/package/2006/content-types">
  <Override PartName="/_rels/.rels" ContentType="application/vnd.openxmlformats-package.relationships+xml"/>
  <Override PartName="/ppt/notesSlides/_rels/notesSlide4.xml.rels" ContentType="application/vnd.openxmlformats-package.relationships+xml"/>
  <Override PartName="/ppt/notesSlides/_rels/notesSlide1.xml.rels" ContentType="application/vnd.openxmlformats-package.relationships+xml"/>
  <Override PartName="/ppt/notesSlides/notesSlide4.xml" ContentType="application/vnd.openxmlformats-officedocument.presentationml.notesSlide+xml"/>
  <Override PartName="/ppt/notesSlides/notesSlide1.xml" ContentType="application/vnd.openxmlformats-officedocument.presentationml.notesSlide+xml"/>
  <Override PartName="/ppt/slides/_rels/slide3.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body"/>
          </p:nvPr>
        </p:nvSpPr>
        <p:spPr>
          <a:xfrm>
            <a:off x="756000" y="5078520"/>
            <a:ext cx="6047640" cy="4811040"/>
          </a:xfrm>
          <a:prstGeom prst="rect">
            <a:avLst/>
          </a:prstGeom>
        </p:spPr>
        <p:txBody>
          <a:bodyPr lIns="0" rIns="0" tIns="0" bIns="0"/>
          <a:p>
            <a:r>
              <a:rPr b="0" lang="en-GB" sz="2000" spc="-1" strike="noStrike">
                <a:solidFill>
                  <a:srgbClr val="000000"/>
                </a:solidFill>
                <a:uFill>
                  <a:solidFill>
                    <a:srgbClr val="ffffff"/>
                  </a:solidFill>
                </a:uFill>
                <a:latin typeface="Arial"/>
              </a:rPr>
              <a:t>Click to edit the notes format</a:t>
            </a:r>
            <a:endParaRPr b="0" lang="en-GB" sz="2000" spc="-1" strike="noStrike">
              <a:solidFill>
                <a:srgbClr val="000000"/>
              </a:solidFill>
              <a:uFill>
                <a:solidFill>
                  <a:srgbClr val="ffffff"/>
                </a:solidFill>
              </a:uFill>
              <a:latin typeface="Arial"/>
            </a:endParaRPr>
          </a:p>
        </p:txBody>
      </p:sp>
      <p:sp>
        <p:nvSpPr>
          <p:cNvPr id="110" name="PlaceHolder 2"/>
          <p:cNvSpPr>
            <a:spLocks noGrp="1"/>
          </p:cNvSpPr>
          <p:nvPr>
            <p:ph type="hdr"/>
          </p:nvPr>
        </p:nvSpPr>
        <p:spPr>
          <a:xfrm>
            <a:off x="0" y="0"/>
            <a:ext cx="3280680" cy="534240"/>
          </a:xfrm>
          <a:prstGeom prst="rect">
            <a:avLst/>
          </a:prstGeom>
        </p:spPr>
        <p:txBody>
          <a:bodyPr lIns="0" rIns="0" tIns="0" bIns="0"/>
          <a:p>
            <a:r>
              <a:rPr b="0" lang="en-GB" sz="1400" spc="-1" strike="noStrike">
                <a:solidFill>
                  <a:srgbClr val="000000"/>
                </a:solidFill>
                <a:uFill>
                  <a:solidFill>
                    <a:srgbClr val="ffffff"/>
                  </a:solidFill>
                </a:uFill>
                <a:latin typeface="Times New Roman"/>
              </a:rPr>
              <a:t> </a:t>
            </a:r>
            <a:endParaRPr b="0" lang="en-GB" sz="1400" spc="-1" strike="noStrike">
              <a:solidFill>
                <a:srgbClr val="000000"/>
              </a:solidFill>
              <a:uFill>
                <a:solidFill>
                  <a:srgbClr val="ffffff"/>
                </a:solidFill>
              </a:uFill>
              <a:latin typeface="Times New Roman"/>
            </a:endParaRPr>
          </a:p>
        </p:txBody>
      </p:sp>
      <p:sp>
        <p:nvSpPr>
          <p:cNvPr id="111" name="PlaceHolder 3"/>
          <p:cNvSpPr>
            <a:spLocks noGrp="1"/>
          </p:cNvSpPr>
          <p:nvPr>
            <p:ph type="dt"/>
          </p:nvPr>
        </p:nvSpPr>
        <p:spPr>
          <a:xfrm>
            <a:off x="4278960" y="0"/>
            <a:ext cx="3280680" cy="534240"/>
          </a:xfrm>
          <a:prstGeom prst="rect">
            <a:avLst/>
          </a:prstGeom>
        </p:spPr>
        <p:txBody>
          <a:bodyPr lIns="0" rIns="0" tIns="0" bIns="0"/>
          <a:p>
            <a:pPr algn="r"/>
            <a:r>
              <a:rPr b="0" lang="en-GB" sz="1400" spc="-1" strike="noStrike">
                <a:solidFill>
                  <a:srgbClr val="000000"/>
                </a:solidFill>
                <a:uFill>
                  <a:solidFill>
                    <a:srgbClr val="ffffff"/>
                  </a:solidFill>
                </a:uFill>
                <a:latin typeface="Times New Roman"/>
              </a:rPr>
              <a:t> </a:t>
            </a:r>
            <a:endParaRPr b="0" lang="en-GB" sz="1400" spc="-1" strike="noStrike">
              <a:solidFill>
                <a:srgbClr val="000000"/>
              </a:solidFill>
              <a:uFill>
                <a:solidFill>
                  <a:srgbClr val="ffffff"/>
                </a:solidFill>
              </a:uFill>
              <a:latin typeface="Times New Roman"/>
            </a:endParaRPr>
          </a:p>
        </p:txBody>
      </p:sp>
      <p:sp>
        <p:nvSpPr>
          <p:cNvPr id="112" name="PlaceHolder 4"/>
          <p:cNvSpPr>
            <a:spLocks noGrp="1"/>
          </p:cNvSpPr>
          <p:nvPr>
            <p:ph type="ftr"/>
          </p:nvPr>
        </p:nvSpPr>
        <p:spPr>
          <a:xfrm>
            <a:off x="0" y="10157400"/>
            <a:ext cx="3280680" cy="534240"/>
          </a:xfrm>
          <a:prstGeom prst="rect">
            <a:avLst/>
          </a:prstGeom>
        </p:spPr>
        <p:txBody>
          <a:bodyPr lIns="0" rIns="0" tIns="0" bIns="0" anchor="b"/>
          <a:p>
            <a:r>
              <a:rPr b="0" lang="en-GB" sz="1400" spc="-1" strike="noStrike">
                <a:solidFill>
                  <a:srgbClr val="000000"/>
                </a:solidFill>
                <a:uFill>
                  <a:solidFill>
                    <a:srgbClr val="ffffff"/>
                  </a:solidFill>
                </a:uFill>
                <a:latin typeface="Times New Roman"/>
              </a:rPr>
              <a:t> </a:t>
            </a:r>
            <a:endParaRPr b="0" lang="en-GB" sz="1400" spc="-1" strike="noStrike">
              <a:solidFill>
                <a:srgbClr val="000000"/>
              </a:solidFill>
              <a:uFill>
                <a:solidFill>
                  <a:srgbClr val="ffffff"/>
                </a:solidFill>
              </a:uFill>
              <a:latin typeface="Times New Roman"/>
            </a:endParaRPr>
          </a:p>
        </p:txBody>
      </p:sp>
      <p:sp>
        <p:nvSpPr>
          <p:cNvPr id="113" name="PlaceHolder 5"/>
          <p:cNvSpPr>
            <a:spLocks noGrp="1"/>
          </p:cNvSpPr>
          <p:nvPr>
            <p:ph type="sldNum"/>
          </p:nvPr>
        </p:nvSpPr>
        <p:spPr>
          <a:xfrm>
            <a:off x="4278960" y="10157400"/>
            <a:ext cx="3280680" cy="534240"/>
          </a:xfrm>
          <a:prstGeom prst="rect">
            <a:avLst/>
          </a:prstGeom>
        </p:spPr>
        <p:txBody>
          <a:bodyPr lIns="0" rIns="0" tIns="0" bIns="0" anchor="b"/>
          <a:p>
            <a:pPr algn="r"/>
            <a:fld id="{7B0EAA3D-CBBE-4BCD-A2D2-A9FF42C41DED}" type="slidenum">
              <a:rPr b="0" lang="en-GB" sz="1400" spc="-1" strike="noStrike">
                <a:solidFill>
                  <a:srgbClr val="000000"/>
                </a:solidFill>
                <a:uFill>
                  <a:solidFill>
                    <a:srgbClr val="ffffff"/>
                  </a:solidFill>
                </a:uFill>
                <a:latin typeface="Times New Roman"/>
              </a:rPr>
              <a:t>1</a:t>
            </a:fld>
            <a:endParaRPr b="0" lang="en-GB"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4278240" y="10156680"/>
            <a:ext cx="3278880" cy="532800"/>
          </a:xfrm>
          <a:prstGeom prst="rect">
            <a:avLst/>
          </a:prstGeom>
          <a:noFill/>
          <a:ln>
            <a:noFill/>
          </a:ln>
        </p:spPr>
        <p:style>
          <a:lnRef idx="0"/>
          <a:fillRef idx="0"/>
          <a:effectRef idx="0"/>
          <a:fontRef idx="minor"/>
        </p:style>
        <p:txBody>
          <a:bodyPr lIns="0" rIns="0" tIns="0" bIns="0" anchor="b"/>
          <a:p>
            <a:pPr algn="r">
              <a:lnSpc>
                <a:spcPct val="100000"/>
              </a:lnSpc>
            </a:pPr>
            <a:fld id="{45AABB80-A844-4B74-9C3B-6DBE3F88615F}" type="slidenum">
              <a:rPr b="0" lang="en-GB" sz="1400" spc="-1" strike="noStrike">
                <a:solidFill>
                  <a:srgbClr val="000000"/>
                </a:solidFill>
                <a:uFill>
                  <a:solidFill>
                    <a:srgbClr val="ffffff"/>
                  </a:solidFill>
                </a:uFill>
                <a:latin typeface="Times New Roman"/>
                <a:ea typeface="DejaVu Sans"/>
              </a:rPr>
              <a:t>&lt;number&gt;</a:t>
            </a:fld>
            <a:endParaRPr b="0" lang="en-GB" sz="1800" spc="-1" strike="noStrike">
              <a:solidFill>
                <a:srgbClr val="000000"/>
              </a:solidFill>
              <a:uFill>
                <a:solidFill>
                  <a:srgbClr val="ffffff"/>
                </a:solidFill>
              </a:uFill>
              <a:latin typeface="Arial"/>
            </a:endParaRPr>
          </a:p>
        </p:txBody>
      </p:sp>
      <p:sp>
        <p:nvSpPr>
          <p:cNvPr id="126" name="PlaceHolder 2"/>
          <p:cNvSpPr>
            <a:spLocks noGrp="1"/>
          </p:cNvSpPr>
          <p:nvPr>
            <p:ph type="body"/>
          </p:nvPr>
        </p:nvSpPr>
        <p:spPr>
          <a:xfrm>
            <a:off x="755640" y="5078520"/>
            <a:ext cx="6047640" cy="4811040"/>
          </a:xfrm>
          <a:prstGeom prst="rect">
            <a:avLst/>
          </a:prstGeom>
        </p:spPr>
        <p:txBody>
          <a:bodyPr lIns="0" rIns="0" tIns="0" bIns="0" anchor="ctr"/>
          <a:p>
            <a:endParaRPr b="0" lang="en-GB" sz="200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4278240" y="10156680"/>
            <a:ext cx="3278880" cy="532800"/>
          </a:xfrm>
          <a:prstGeom prst="rect">
            <a:avLst/>
          </a:prstGeom>
          <a:noFill/>
          <a:ln>
            <a:noFill/>
          </a:ln>
        </p:spPr>
        <p:style>
          <a:lnRef idx="0"/>
          <a:fillRef idx="0"/>
          <a:effectRef idx="0"/>
          <a:fontRef idx="minor"/>
        </p:style>
        <p:txBody>
          <a:bodyPr lIns="0" rIns="0" tIns="0" bIns="0" anchor="b"/>
          <a:p>
            <a:pPr algn="r">
              <a:lnSpc>
                <a:spcPct val="100000"/>
              </a:lnSpc>
            </a:pPr>
            <a:fld id="{3A5818C9-C212-4F85-BEAC-7E3986634F49}" type="slidenum">
              <a:rPr b="0" lang="en-GB" sz="1400" spc="-1" strike="noStrike">
                <a:solidFill>
                  <a:srgbClr val="000000"/>
                </a:solidFill>
                <a:uFill>
                  <a:solidFill>
                    <a:srgbClr val="ffffff"/>
                  </a:solidFill>
                </a:uFill>
                <a:latin typeface="Times New Roman"/>
                <a:ea typeface="DejaVu Sans"/>
              </a:rPr>
              <a:t>&lt;number&gt;</a:t>
            </a:fld>
            <a:endParaRPr b="0" lang="en-GB" sz="1800" spc="-1" strike="noStrike">
              <a:solidFill>
                <a:srgbClr val="000000"/>
              </a:solidFill>
              <a:uFill>
                <a:solidFill>
                  <a:srgbClr val="ffffff"/>
                </a:solidFill>
              </a:uFill>
              <a:latin typeface="Arial"/>
            </a:endParaRPr>
          </a:p>
        </p:txBody>
      </p:sp>
      <p:sp>
        <p:nvSpPr>
          <p:cNvPr id="128" name="PlaceHolder 2"/>
          <p:cNvSpPr>
            <a:spLocks noGrp="1"/>
          </p:cNvSpPr>
          <p:nvPr>
            <p:ph type="body"/>
          </p:nvPr>
        </p:nvSpPr>
        <p:spPr>
          <a:xfrm>
            <a:off x="755640" y="5078520"/>
            <a:ext cx="6047640" cy="4811040"/>
          </a:xfrm>
          <a:prstGeom prst="rect">
            <a:avLst/>
          </a:prstGeom>
        </p:spPr>
        <p:txBody>
          <a:bodyPr lIns="0" rIns="0" tIns="0" bIns="0" anchor="ctr"/>
          <a:p>
            <a:endParaRPr b="0" lang="en-GB"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92480" y="1768680"/>
            <a:ext cx="5494680" cy="4384080"/>
          </a:xfrm>
          <a:prstGeom prst="rect">
            <a:avLst/>
          </a:prstGeom>
          <a:ln>
            <a:noFill/>
          </a:ln>
        </p:spPr>
      </p:pic>
      <p:pic>
        <p:nvPicPr>
          <p:cNvPr id="35" name="" descr=""/>
          <p:cNvPicPr/>
          <p:nvPr/>
        </p:nvPicPr>
        <p:blipFill>
          <a:blip r:embed="rId3"/>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515268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515268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864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868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864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515268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292480" y="1768680"/>
            <a:ext cx="5494680" cy="4384080"/>
          </a:xfrm>
          <a:prstGeom prst="rect">
            <a:avLst/>
          </a:prstGeom>
          <a:ln>
            <a:noFill/>
          </a:ln>
        </p:spPr>
      </p:pic>
      <p:pic>
        <p:nvPicPr>
          <p:cNvPr id="71" name="" descr=""/>
          <p:cNvPicPr/>
          <p:nvPr/>
        </p:nvPicPr>
        <p:blipFill>
          <a:blip r:embed="rId3"/>
          <a:stretch/>
        </p:blipFill>
        <p:spPr>
          <a:xfrm>
            <a:off x="2292480" y="1768680"/>
            <a:ext cx="5494680" cy="43840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ffffff"/>
              </a:solidFill>
              <a:uFill>
                <a:solidFill>
                  <a:srgbClr val="ffffff"/>
                </a:solidFill>
              </a:uFill>
              <a:latin typeface="Arial"/>
            </a:endParaRPr>
          </a:p>
        </p:txBody>
      </p:sp>
      <p:sp>
        <p:nvSpPr>
          <p:cNvPr id="76"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GB" sz="3200" spc="-1" strike="noStrike">
              <a:solidFill>
                <a:srgbClr val="ffffff"/>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ffffff"/>
              </a:solidFill>
              <a:uFill>
                <a:solidFill>
                  <a:srgbClr val="ffffff"/>
                </a:solidFill>
              </a:uFill>
              <a:latin typeface="Arial"/>
            </a:endParaRPr>
          </a:p>
        </p:txBody>
      </p:sp>
      <p:sp>
        <p:nvSpPr>
          <p:cNvPr id="78" name="PlaceHolder 2"/>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ffffff"/>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ffffff"/>
              </a:solidFill>
              <a:uFill>
                <a:solidFill>
                  <a:srgbClr val="ffffff"/>
                </a:solidFill>
              </a:uFill>
              <a:latin typeface="Arial"/>
            </a:endParaRPr>
          </a:p>
        </p:txBody>
      </p:sp>
      <p:sp>
        <p:nvSpPr>
          <p:cNvPr id="80" name="PlaceHolder 2"/>
          <p:cNvSpPr>
            <a:spLocks noGrp="1"/>
          </p:cNvSpPr>
          <p:nvPr>
            <p:ph type="body"/>
          </p:nvPr>
        </p:nvSpPr>
        <p:spPr>
          <a:xfrm>
            <a:off x="504000" y="1768680"/>
            <a:ext cx="4426920" cy="4384080"/>
          </a:xfrm>
          <a:prstGeom prst="rect">
            <a:avLst/>
          </a:prstGeom>
        </p:spPr>
        <p:txBody>
          <a:bodyPr lIns="0" rIns="0" tIns="0" bIns="0"/>
          <a:p>
            <a:endParaRPr b="0" lang="en-GB" sz="3200" spc="-1" strike="noStrike">
              <a:solidFill>
                <a:srgbClr val="ffffff"/>
              </a:solidFill>
              <a:uFill>
                <a:solidFill>
                  <a:srgbClr val="ffffff"/>
                </a:solidFill>
              </a:uFill>
              <a:latin typeface="Arial"/>
            </a:endParaRPr>
          </a:p>
        </p:txBody>
      </p:sp>
      <p:sp>
        <p:nvSpPr>
          <p:cNvPr id="81" name="PlaceHolder 3"/>
          <p:cNvSpPr>
            <a:spLocks noGrp="1"/>
          </p:cNvSpPr>
          <p:nvPr>
            <p:ph type="body"/>
          </p:nvPr>
        </p:nvSpPr>
        <p:spPr>
          <a:xfrm>
            <a:off x="5152680" y="1768680"/>
            <a:ext cx="4426920" cy="4384080"/>
          </a:xfrm>
          <a:prstGeom prst="rect">
            <a:avLst/>
          </a:prstGeom>
        </p:spPr>
        <p:txBody>
          <a:bodyPr lIns="0" rIns="0" tIns="0" bIns="0"/>
          <a:p>
            <a:endParaRPr b="0" lang="en-GB" sz="3200" spc="-1" strike="noStrike">
              <a:solidFill>
                <a:srgbClr val="ffffff"/>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ffffff"/>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3"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GB" sz="3200" spc="-1" strike="noStrike">
              <a:solidFill>
                <a:srgbClr val="ffffff"/>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ffffff"/>
              </a:solidFill>
              <a:uFill>
                <a:solidFill>
                  <a:srgbClr val="ffffff"/>
                </a:solidFill>
              </a:uFill>
              <a:latin typeface="Arial"/>
            </a:endParaRPr>
          </a:p>
        </p:txBody>
      </p:sp>
      <p:sp>
        <p:nvSpPr>
          <p:cNvPr id="85"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ffffff"/>
              </a:solidFill>
              <a:uFill>
                <a:solidFill>
                  <a:srgbClr val="ffffff"/>
                </a:solidFill>
              </a:uFill>
              <a:latin typeface="Arial"/>
            </a:endParaRPr>
          </a:p>
        </p:txBody>
      </p:sp>
      <p:sp>
        <p:nvSpPr>
          <p:cNvPr id="86" name="PlaceHolder 3"/>
          <p:cNvSpPr>
            <a:spLocks noGrp="1"/>
          </p:cNvSpPr>
          <p:nvPr>
            <p:ph type="body"/>
          </p:nvPr>
        </p:nvSpPr>
        <p:spPr>
          <a:xfrm>
            <a:off x="504000" y="4058640"/>
            <a:ext cx="4426920" cy="2090880"/>
          </a:xfrm>
          <a:prstGeom prst="rect">
            <a:avLst/>
          </a:prstGeom>
        </p:spPr>
        <p:txBody>
          <a:bodyPr lIns="0" rIns="0" tIns="0" bIns="0"/>
          <a:p>
            <a:endParaRPr b="0" lang="en-GB" sz="3200" spc="-1" strike="noStrike">
              <a:solidFill>
                <a:srgbClr val="ffffff"/>
              </a:solidFill>
              <a:uFill>
                <a:solidFill>
                  <a:srgbClr val="ffffff"/>
                </a:solidFill>
              </a:uFill>
              <a:latin typeface="Arial"/>
            </a:endParaRPr>
          </a:p>
        </p:txBody>
      </p:sp>
      <p:sp>
        <p:nvSpPr>
          <p:cNvPr id="87" name="PlaceHolder 4"/>
          <p:cNvSpPr>
            <a:spLocks noGrp="1"/>
          </p:cNvSpPr>
          <p:nvPr>
            <p:ph type="body"/>
          </p:nvPr>
        </p:nvSpPr>
        <p:spPr>
          <a:xfrm>
            <a:off x="5152680" y="1768680"/>
            <a:ext cx="4426920" cy="4384080"/>
          </a:xfrm>
          <a:prstGeom prst="rect">
            <a:avLst/>
          </a:prstGeom>
        </p:spPr>
        <p:txBody>
          <a:bodyPr lIns="0" rIns="0" tIns="0" bIns="0"/>
          <a:p>
            <a:endParaRPr b="0" lang="en-GB" sz="3200" spc="-1" strike="noStrike">
              <a:solidFill>
                <a:srgbClr val="ffffff"/>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ffffff"/>
              </a:solidFill>
              <a:uFill>
                <a:solidFill>
                  <a:srgbClr val="ffffff"/>
                </a:solidFill>
              </a:uFill>
              <a:latin typeface="Arial"/>
            </a:endParaRPr>
          </a:p>
        </p:txBody>
      </p:sp>
      <p:sp>
        <p:nvSpPr>
          <p:cNvPr id="89" name="PlaceHolder 2"/>
          <p:cNvSpPr>
            <a:spLocks noGrp="1"/>
          </p:cNvSpPr>
          <p:nvPr>
            <p:ph type="body"/>
          </p:nvPr>
        </p:nvSpPr>
        <p:spPr>
          <a:xfrm>
            <a:off x="504000" y="1768680"/>
            <a:ext cx="4426920" cy="4384080"/>
          </a:xfrm>
          <a:prstGeom prst="rect">
            <a:avLst/>
          </a:prstGeom>
        </p:spPr>
        <p:txBody>
          <a:bodyPr lIns="0" rIns="0" tIns="0" bIns="0"/>
          <a:p>
            <a:endParaRPr b="0" lang="en-GB" sz="3200" spc="-1" strike="noStrike">
              <a:solidFill>
                <a:srgbClr val="ffffff"/>
              </a:solidFill>
              <a:uFill>
                <a:solidFill>
                  <a:srgbClr val="ffffff"/>
                </a:solidFill>
              </a:uFill>
              <a:latin typeface="Arial"/>
            </a:endParaRPr>
          </a:p>
        </p:txBody>
      </p:sp>
      <p:sp>
        <p:nvSpPr>
          <p:cNvPr id="90"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ffffff"/>
              </a:solidFill>
              <a:uFill>
                <a:solidFill>
                  <a:srgbClr val="ffffff"/>
                </a:solidFill>
              </a:uFill>
              <a:latin typeface="Arial"/>
            </a:endParaRPr>
          </a:p>
        </p:txBody>
      </p:sp>
      <p:sp>
        <p:nvSpPr>
          <p:cNvPr id="91" name="PlaceHolder 4"/>
          <p:cNvSpPr>
            <a:spLocks noGrp="1"/>
          </p:cNvSpPr>
          <p:nvPr>
            <p:ph type="body"/>
          </p:nvPr>
        </p:nvSpPr>
        <p:spPr>
          <a:xfrm>
            <a:off x="5152680" y="4058640"/>
            <a:ext cx="4426920" cy="2090880"/>
          </a:xfrm>
          <a:prstGeom prst="rect">
            <a:avLst/>
          </a:prstGeom>
        </p:spPr>
        <p:txBody>
          <a:bodyPr lIns="0" rIns="0" tIns="0" bIns="0"/>
          <a:p>
            <a:endParaRPr b="0" lang="en-GB" sz="3200" spc="-1" strike="noStrike">
              <a:solidFill>
                <a:srgbClr val="ffffff"/>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ffffff"/>
              </a:solidFill>
              <a:uFill>
                <a:solidFill>
                  <a:srgbClr val="ffffff"/>
                </a:solidFill>
              </a:uFill>
              <a:latin typeface="Arial"/>
            </a:endParaRPr>
          </a:p>
        </p:txBody>
      </p:sp>
      <p:sp>
        <p:nvSpPr>
          <p:cNvPr id="93"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ffffff"/>
              </a:solidFill>
              <a:uFill>
                <a:solidFill>
                  <a:srgbClr val="ffffff"/>
                </a:solidFill>
              </a:uFill>
              <a:latin typeface="Arial"/>
            </a:endParaRPr>
          </a:p>
        </p:txBody>
      </p:sp>
      <p:sp>
        <p:nvSpPr>
          <p:cNvPr id="94"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ffffff"/>
              </a:solidFill>
              <a:uFill>
                <a:solidFill>
                  <a:srgbClr val="ffffff"/>
                </a:solidFill>
              </a:uFill>
              <a:latin typeface="Arial"/>
            </a:endParaRPr>
          </a:p>
        </p:txBody>
      </p:sp>
      <p:sp>
        <p:nvSpPr>
          <p:cNvPr id="95" name="PlaceHolder 4"/>
          <p:cNvSpPr>
            <a:spLocks noGrp="1"/>
          </p:cNvSpPr>
          <p:nvPr>
            <p:ph type="body"/>
          </p:nvPr>
        </p:nvSpPr>
        <p:spPr>
          <a:xfrm>
            <a:off x="504000" y="4058640"/>
            <a:ext cx="9072000" cy="2090880"/>
          </a:xfrm>
          <a:prstGeom prst="rect">
            <a:avLst/>
          </a:prstGeom>
        </p:spPr>
        <p:txBody>
          <a:bodyPr lIns="0" rIns="0" tIns="0" bIns="0"/>
          <a:p>
            <a:endParaRPr b="0" lang="en-GB" sz="3200" spc="-1" strike="noStrike">
              <a:solidFill>
                <a:srgbClr val="ffffff"/>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ffffff"/>
              </a:solidFill>
              <a:uFill>
                <a:solidFill>
                  <a:srgbClr val="ffffff"/>
                </a:solidFill>
              </a:uFill>
              <a:latin typeface="Arial"/>
            </a:endParaRPr>
          </a:p>
        </p:txBody>
      </p:sp>
      <p:sp>
        <p:nvSpPr>
          <p:cNvPr id="97" name="PlaceHolder 2"/>
          <p:cNvSpPr>
            <a:spLocks noGrp="1"/>
          </p:cNvSpPr>
          <p:nvPr>
            <p:ph type="body"/>
          </p:nvPr>
        </p:nvSpPr>
        <p:spPr>
          <a:xfrm>
            <a:off x="504000" y="1768680"/>
            <a:ext cx="9072000" cy="2090880"/>
          </a:xfrm>
          <a:prstGeom prst="rect">
            <a:avLst/>
          </a:prstGeom>
        </p:spPr>
        <p:txBody>
          <a:bodyPr lIns="0" rIns="0" tIns="0" bIns="0"/>
          <a:p>
            <a:endParaRPr b="0" lang="en-GB" sz="3200" spc="-1" strike="noStrike">
              <a:solidFill>
                <a:srgbClr val="ffffff"/>
              </a:solidFill>
              <a:uFill>
                <a:solidFill>
                  <a:srgbClr val="ffffff"/>
                </a:solidFill>
              </a:uFill>
              <a:latin typeface="Arial"/>
            </a:endParaRPr>
          </a:p>
        </p:txBody>
      </p:sp>
      <p:sp>
        <p:nvSpPr>
          <p:cNvPr id="98" name="PlaceHolder 3"/>
          <p:cNvSpPr>
            <a:spLocks noGrp="1"/>
          </p:cNvSpPr>
          <p:nvPr>
            <p:ph type="body"/>
          </p:nvPr>
        </p:nvSpPr>
        <p:spPr>
          <a:xfrm>
            <a:off x="504000" y="4058640"/>
            <a:ext cx="9072000" cy="2090880"/>
          </a:xfrm>
          <a:prstGeom prst="rect">
            <a:avLst/>
          </a:prstGeom>
        </p:spPr>
        <p:txBody>
          <a:bodyPr lIns="0" rIns="0" tIns="0" bIns="0"/>
          <a:p>
            <a:endParaRPr b="0" lang="en-GB" sz="3200" spc="-1" strike="noStrike">
              <a:solidFill>
                <a:srgbClr val="ffffff"/>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ffffff"/>
              </a:solidFill>
              <a:uFill>
                <a:solidFill>
                  <a:srgbClr val="ffffff"/>
                </a:solidFill>
              </a:uFill>
              <a:latin typeface="Arial"/>
            </a:endParaRPr>
          </a:p>
        </p:txBody>
      </p:sp>
      <p:sp>
        <p:nvSpPr>
          <p:cNvPr id="100"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ffffff"/>
              </a:solidFill>
              <a:uFill>
                <a:solidFill>
                  <a:srgbClr val="ffffff"/>
                </a:solidFill>
              </a:uFill>
              <a:latin typeface="Arial"/>
            </a:endParaRPr>
          </a:p>
        </p:txBody>
      </p:sp>
      <p:sp>
        <p:nvSpPr>
          <p:cNvPr id="101"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ffffff"/>
              </a:solidFill>
              <a:uFill>
                <a:solidFill>
                  <a:srgbClr val="ffffff"/>
                </a:solidFill>
              </a:uFill>
              <a:latin typeface="Arial"/>
            </a:endParaRPr>
          </a:p>
        </p:txBody>
      </p:sp>
      <p:sp>
        <p:nvSpPr>
          <p:cNvPr id="102" name="PlaceHolder 4"/>
          <p:cNvSpPr>
            <a:spLocks noGrp="1"/>
          </p:cNvSpPr>
          <p:nvPr>
            <p:ph type="body"/>
          </p:nvPr>
        </p:nvSpPr>
        <p:spPr>
          <a:xfrm>
            <a:off x="5152680" y="4058640"/>
            <a:ext cx="4426920" cy="2090880"/>
          </a:xfrm>
          <a:prstGeom prst="rect">
            <a:avLst/>
          </a:prstGeom>
        </p:spPr>
        <p:txBody>
          <a:bodyPr lIns="0" rIns="0" tIns="0" bIns="0"/>
          <a:p>
            <a:endParaRPr b="0" lang="en-GB" sz="3200" spc="-1" strike="noStrike">
              <a:solidFill>
                <a:srgbClr val="ffffff"/>
              </a:solidFill>
              <a:uFill>
                <a:solidFill>
                  <a:srgbClr val="ffffff"/>
                </a:solidFill>
              </a:uFill>
              <a:latin typeface="Arial"/>
            </a:endParaRPr>
          </a:p>
        </p:txBody>
      </p:sp>
      <p:sp>
        <p:nvSpPr>
          <p:cNvPr id="103" name="PlaceHolder 5"/>
          <p:cNvSpPr>
            <a:spLocks noGrp="1"/>
          </p:cNvSpPr>
          <p:nvPr>
            <p:ph type="body"/>
          </p:nvPr>
        </p:nvSpPr>
        <p:spPr>
          <a:xfrm>
            <a:off x="504000" y="4058640"/>
            <a:ext cx="4426920" cy="2090880"/>
          </a:xfrm>
          <a:prstGeom prst="rect">
            <a:avLst/>
          </a:prstGeom>
        </p:spPr>
        <p:txBody>
          <a:bodyPr lIns="0" rIns="0" tIns="0" bIns="0"/>
          <a:p>
            <a:endParaRPr b="0" lang="en-GB" sz="3200" spc="-1" strike="noStrike">
              <a:solidFill>
                <a:srgbClr val="ffffff"/>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ffffff"/>
              </a:solidFill>
              <a:uFill>
                <a:solidFill>
                  <a:srgbClr val="ffffff"/>
                </a:solidFill>
              </a:uFill>
              <a:latin typeface="Arial"/>
            </a:endParaRPr>
          </a:p>
        </p:txBody>
      </p:sp>
      <p:sp>
        <p:nvSpPr>
          <p:cNvPr id="105" name="PlaceHolder 2"/>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ffffff"/>
              </a:solidFill>
              <a:uFill>
                <a:solidFill>
                  <a:srgbClr val="ffffff"/>
                </a:solidFill>
              </a:uFill>
              <a:latin typeface="Arial"/>
            </a:endParaRPr>
          </a:p>
        </p:txBody>
      </p:sp>
      <p:sp>
        <p:nvSpPr>
          <p:cNvPr id="106" name="PlaceHolder 3"/>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ffffff"/>
              </a:solidFill>
              <a:uFill>
                <a:solidFill>
                  <a:srgbClr val="ffffff"/>
                </a:solidFill>
              </a:uFill>
              <a:latin typeface="Arial"/>
            </a:endParaRPr>
          </a:p>
        </p:txBody>
      </p:sp>
      <p:pic>
        <p:nvPicPr>
          <p:cNvPr id="107" name="" descr=""/>
          <p:cNvPicPr/>
          <p:nvPr/>
        </p:nvPicPr>
        <p:blipFill>
          <a:blip r:embed="rId2"/>
          <a:stretch/>
        </p:blipFill>
        <p:spPr>
          <a:xfrm>
            <a:off x="2292480" y="1768680"/>
            <a:ext cx="5494680" cy="4384080"/>
          </a:xfrm>
          <a:prstGeom prst="rect">
            <a:avLst/>
          </a:prstGeom>
          <a:ln>
            <a:noFill/>
          </a:ln>
        </p:spPr>
      </p:pic>
      <p:pic>
        <p:nvPicPr>
          <p:cNvPr id="108" name="" descr=""/>
          <p:cNvPicPr/>
          <p:nvPr/>
        </p:nvPicPr>
        <p:blipFill>
          <a:blip r:embed="rId3"/>
          <a:stretch/>
        </p:blipFill>
        <p:spPr>
          <a:xfrm>
            <a:off x="2292480" y="1768680"/>
            <a:ext cx="5494680" cy="43840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pPr algn="ctr"/>
            <a:r>
              <a:rPr b="0" lang="en-GB" sz="4400" spc="-1" strike="noStrike">
                <a:solidFill>
                  <a:srgbClr val="000000"/>
                </a:solidFill>
                <a:uFill>
                  <a:solidFill>
                    <a:srgbClr val="ffffff"/>
                  </a:solidFill>
                </a:uFill>
                <a:latin typeface="Arial"/>
              </a:rPr>
              <a:t>Click to edit the title text format</a:t>
            </a:r>
            <a:endParaRPr b="0" lang="en-GB"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GB" sz="3200" spc="-1" strike="noStrike">
                <a:solidFill>
                  <a:srgbClr val="000000"/>
                </a:solidFill>
                <a:uFill>
                  <a:solidFill>
                    <a:srgbClr val="ffffff"/>
                  </a:solidFill>
                </a:uFill>
                <a:latin typeface="Arial"/>
              </a:rPr>
              <a:t>Click to edit the outline text format</a:t>
            </a:r>
            <a:endParaRPr b="0" lang="en-GB"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GB" sz="2800" spc="-1" strike="noStrike">
                <a:solidFill>
                  <a:srgbClr val="000000"/>
                </a:solidFill>
                <a:uFill>
                  <a:solidFill>
                    <a:srgbClr val="ffffff"/>
                  </a:solidFill>
                </a:uFill>
                <a:latin typeface="Arial"/>
              </a:rPr>
              <a:t>Second Outline Level</a:t>
            </a:r>
            <a:endParaRPr b="0" lang="en-GB"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GB" sz="2400" spc="-1" strike="noStrike">
                <a:solidFill>
                  <a:srgbClr val="000000"/>
                </a:solidFill>
                <a:uFill>
                  <a:solidFill>
                    <a:srgbClr val="ffffff"/>
                  </a:solidFill>
                </a:uFill>
                <a:latin typeface="Arial"/>
              </a:rPr>
              <a:t>Third Outline Level</a:t>
            </a:r>
            <a:endParaRPr b="0" lang="en-GB"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GB" sz="2000" spc="-1" strike="noStrike">
                <a:solidFill>
                  <a:srgbClr val="000000"/>
                </a:solidFill>
                <a:uFill>
                  <a:solidFill>
                    <a:srgbClr val="ffffff"/>
                  </a:solidFill>
                </a:uFill>
                <a:latin typeface="Arial"/>
              </a:rPr>
              <a:t>Fourth Outline Level</a:t>
            </a:r>
            <a:endParaRPr b="0" lang="en-GB"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Fifth Outline Level</a:t>
            </a:r>
            <a:endParaRPr b="0" lang="en-GB"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Sixth Outline Level</a:t>
            </a:r>
            <a:endParaRPr b="0" lang="en-GB"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Seventh Outline Level</a:t>
            </a:r>
            <a:endParaRPr b="0" lang="en-GB"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rIns="0" tIns="0" bIns="0" anchor="ctr"/>
          <a:p>
            <a:pPr algn="ctr"/>
            <a:r>
              <a:rPr b="0" lang="en-GB" sz="4400" spc="-1" strike="noStrike">
                <a:solidFill>
                  <a:srgbClr val="000000"/>
                </a:solidFill>
                <a:uFill>
                  <a:solidFill>
                    <a:srgbClr val="ffffff"/>
                  </a:solidFill>
                </a:uFill>
                <a:latin typeface="Arial"/>
              </a:rPr>
              <a:t>Click to edit the title text format</a:t>
            </a:r>
            <a:endParaRPr b="0" lang="en-GB"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GB" sz="3200" spc="-1" strike="noStrike">
                <a:solidFill>
                  <a:srgbClr val="000000"/>
                </a:solidFill>
                <a:uFill>
                  <a:solidFill>
                    <a:srgbClr val="ffffff"/>
                  </a:solidFill>
                </a:uFill>
                <a:latin typeface="Arial"/>
              </a:rPr>
              <a:t>Click to edit the outline text format</a:t>
            </a:r>
            <a:endParaRPr b="0" lang="en-GB"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GB" sz="2800" spc="-1" strike="noStrike">
                <a:solidFill>
                  <a:srgbClr val="000000"/>
                </a:solidFill>
                <a:uFill>
                  <a:solidFill>
                    <a:srgbClr val="ffffff"/>
                  </a:solidFill>
                </a:uFill>
                <a:latin typeface="Arial"/>
              </a:rPr>
              <a:t>Second Outline Level</a:t>
            </a:r>
            <a:endParaRPr b="0" lang="en-GB"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GB" sz="2400" spc="-1" strike="noStrike">
                <a:solidFill>
                  <a:srgbClr val="000000"/>
                </a:solidFill>
                <a:uFill>
                  <a:solidFill>
                    <a:srgbClr val="ffffff"/>
                  </a:solidFill>
                </a:uFill>
                <a:latin typeface="Arial"/>
              </a:rPr>
              <a:t>Third Outline Level</a:t>
            </a:r>
            <a:endParaRPr b="0" lang="en-GB"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GB" sz="2000" spc="-1" strike="noStrike">
                <a:solidFill>
                  <a:srgbClr val="000000"/>
                </a:solidFill>
                <a:uFill>
                  <a:solidFill>
                    <a:srgbClr val="ffffff"/>
                  </a:solidFill>
                </a:uFill>
                <a:latin typeface="Arial"/>
              </a:rPr>
              <a:t>Fourth Outline Level</a:t>
            </a:r>
            <a:endParaRPr b="0" lang="en-GB"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Fifth Outline Level</a:t>
            </a:r>
            <a:endParaRPr b="0" lang="en-GB"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Sixth Outline Level</a:t>
            </a:r>
            <a:endParaRPr b="0" lang="en-GB"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Seventh Outline Level</a:t>
            </a:r>
            <a:endParaRPr b="0" lang="en-GB"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343440" y="1094040"/>
            <a:ext cx="9392760" cy="3016440"/>
          </a:xfrm>
          <a:prstGeom prst="rect">
            <a:avLst/>
          </a:prstGeom>
        </p:spPr>
        <p:txBody>
          <a:bodyPr tIns="91440" bIns="91440" anchor="b"/>
          <a:p>
            <a:endParaRPr b="0" lang="en-GB" sz="2410" spc="-1" strike="noStrike">
              <a:solidFill>
                <a:srgbClr val="000000"/>
              </a:solidFill>
              <a:uFill>
                <a:solidFill>
                  <a:srgbClr val="ffffff"/>
                </a:solidFill>
              </a:uFill>
              <a:latin typeface="Arial"/>
            </a:endParaRPr>
          </a:p>
        </p:txBody>
      </p:sp>
      <p:sp>
        <p:nvSpPr>
          <p:cNvPr id="73" name="PlaceHolder 2"/>
          <p:cNvSpPr>
            <a:spLocks noGrp="1"/>
          </p:cNvSpPr>
          <p:nvPr>
            <p:ph type="sldNum"/>
          </p:nvPr>
        </p:nvSpPr>
        <p:spPr>
          <a:xfrm>
            <a:off x="9340200" y="6852960"/>
            <a:ext cx="604440" cy="577800"/>
          </a:xfrm>
          <a:prstGeom prst="rect">
            <a:avLst/>
          </a:prstGeom>
        </p:spPr>
        <p:txBody>
          <a:bodyPr tIns="91440" bIns="91440" anchor="ctr"/>
          <a:p>
            <a:pPr>
              <a:lnSpc>
                <a:spcPct val="100000"/>
              </a:lnSpc>
            </a:pPr>
            <a:fld id="{95889E8B-56BE-45EA-941D-2C77DCE1DF73}" type="slidenum">
              <a:rPr b="0" lang="en-GB" sz="1400" spc="-1" strike="noStrike">
                <a:solidFill>
                  <a:srgbClr val="000000"/>
                </a:solidFill>
                <a:uFill>
                  <a:solidFill>
                    <a:srgbClr val="ffffff"/>
                  </a:solidFill>
                </a:uFill>
                <a:latin typeface="Arial"/>
                <a:ea typeface="Arial"/>
              </a:rPr>
              <a:t>1</a:t>
            </a:fld>
            <a:endParaRPr b="0" lang="en-GB" sz="1400" spc="-1" strike="noStrike">
              <a:solidFill>
                <a:srgbClr val="ffffff"/>
              </a:solidFill>
              <a:uFill>
                <a:solidFill>
                  <a:srgbClr val="ffffff"/>
                </a:solidFill>
              </a:uFill>
              <a:latin typeface="Times New Roman"/>
            </a:endParaRPr>
          </a:p>
        </p:txBody>
      </p:sp>
      <p:sp>
        <p:nvSpPr>
          <p:cNvPr id="74" name="PlaceHolder 3"/>
          <p:cNvSpPr>
            <a:spLocks noGrp="1"/>
          </p:cNvSpPr>
          <p:nvPr>
            <p:ph type="body"/>
          </p:nvPr>
        </p:nvSpPr>
        <p:spPr>
          <a:xfrm>
            <a:off x="504000" y="1768680"/>
            <a:ext cx="9072360" cy="4384080"/>
          </a:xfrm>
          <a:prstGeom prst="rect">
            <a:avLst/>
          </a:prstGeom>
        </p:spPr>
        <p:txBody>
          <a:bodyPr lIns="0" rIns="0" tIns="0" bIns="0"/>
          <a:p>
            <a:pPr marL="432000" indent="-324000">
              <a:buClr>
                <a:srgbClr val="ffffff"/>
              </a:buClr>
              <a:buSzPct val="45000"/>
              <a:buFont typeface="Wingdings" charset="2"/>
              <a:buChar char=""/>
            </a:pPr>
            <a:r>
              <a:rPr b="0" lang="en-GB" sz="2060" spc="-1" strike="noStrike">
                <a:solidFill>
                  <a:srgbClr val="000000"/>
                </a:solidFill>
                <a:uFill>
                  <a:solidFill>
                    <a:srgbClr val="ffffff"/>
                  </a:solidFill>
                </a:uFill>
                <a:latin typeface="Arial"/>
              </a:rPr>
              <a:t>Click to edit the outline text format</a:t>
            </a:r>
            <a:endParaRPr b="0" lang="en-GB" sz="2060" spc="-1" strike="noStrike">
              <a:solidFill>
                <a:srgbClr val="000000"/>
              </a:solidFill>
              <a:uFill>
                <a:solidFill>
                  <a:srgbClr val="ffffff"/>
                </a:solidFill>
              </a:uFill>
              <a:latin typeface="Arial"/>
            </a:endParaRPr>
          </a:p>
          <a:p>
            <a:pPr lvl="1" marL="864000" indent="-324000">
              <a:buClr>
                <a:srgbClr val="ffffff"/>
              </a:buClr>
              <a:buSzPct val="75000"/>
              <a:buFont typeface="Symbol" charset="2"/>
              <a:buChar char=""/>
            </a:pPr>
            <a:r>
              <a:rPr b="0" lang="en-GB" sz="2060" spc="-1" strike="noStrike">
                <a:solidFill>
                  <a:srgbClr val="000000"/>
                </a:solidFill>
                <a:uFill>
                  <a:solidFill>
                    <a:srgbClr val="ffffff"/>
                  </a:solidFill>
                </a:uFill>
                <a:latin typeface="Arial"/>
              </a:rPr>
              <a:t>Second Outline Level</a:t>
            </a:r>
            <a:endParaRPr b="0" lang="en-GB" sz="2060" spc="-1" strike="noStrike">
              <a:solidFill>
                <a:srgbClr val="000000"/>
              </a:solidFill>
              <a:uFill>
                <a:solidFill>
                  <a:srgbClr val="ffffff"/>
                </a:solidFill>
              </a:uFill>
              <a:latin typeface="Arial"/>
            </a:endParaRPr>
          </a:p>
          <a:p>
            <a:pPr lvl="2" marL="1296000" indent="-288000">
              <a:buClr>
                <a:srgbClr val="ffffff"/>
              </a:buClr>
              <a:buSzPct val="45000"/>
              <a:buFont typeface="Wingdings" charset="2"/>
              <a:buChar char=""/>
            </a:pPr>
            <a:r>
              <a:rPr b="0" lang="en-GB" sz="2060" spc="-1" strike="noStrike">
                <a:solidFill>
                  <a:srgbClr val="000000"/>
                </a:solidFill>
                <a:uFill>
                  <a:solidFill>
                    <a:srgbClr val="ffffff"/>
                  </a:solidFill>
                </a:uFill>
                <a:latin typeface="Arial"/>
              </a:rPr>
              <a:t>Third Outline Level</a:t>
            </a:r>
            <a:endParaRPr b="0" lang="en-GB" sz="2060" spc="-1" strike="noStrike">
              <a:solidFill>
                <a:srgbClr val="000000"/>
              </a:solidFill>
              <a:uFill>
                <a:solidFill>
                  <a:srgbClr val="ffffff"/>
                </a:solidFill>
              </a:uFill>
              <a:latin typeface="Arial"/>
            </a:endParaRPr>
          </a:p>
          <a:p>
            <a:pPr lvl="3" marL="1728000" indent="-216000">
              <a:buClr>
                <a:srgbClr val="ffffff"/>
              </a:buClr>
              <a:buSzPct val="75000"/>
              <a:buFont typeface="Symbol" charset="2"/>
              <a:buChar char=""/>
            </a:pPr>
            <a:r>
              <a:rPr b="0" lang="en-GB" sz="2060" spc="-1" strike="noStrike">
                <a:solidFill>
                  <a:srgbClr val="000000"/>
                </a:solidFill>
                <a:uFill>
                  <a:solidFill>
                    <a:srgbClr val="ffffff"/>
                  </a:solidFill>
                </a:uFill>
                <a:latin typeface="Arial"/>
              </a:rPr>
              <a:t>Fourth Outline Level</a:t>
            </a:r>
            <a:endParaRPr b="0" lang="en-GB" sz="2060" spc="-1" strike="noStrike">
              <a:solidFill>
                <a:srgbClr val="000000"/>
              </a:solidFill>
              <a:uFill>
                <a:solidFill>
                  <a:srgbClr val="ffffff"/>
                </a:solidFill>
              </a:uFill>
              <a:latin typeface="Arial"/>
            </a:endParaRPr>
          </a:p>
          <a:p>
            <a:pPr lvl="4" marL="2160000" indent="-216000">
              <a:buClr>
                <a:srgbClr val="ffffff"/>
              </a:buClr>
              <a:buSzPct val="45000"/>
              <a:buFont typeface="Wingdings" charset="2"/>
              <a:buChar char=""/>
            </a:pPr>
            <a:r>
              <a:rPr b="0" lang="en-GB" sz="2940" spc="-1" strike="noStrike">
                <a:solidFill>
                  <a:srgbClr val="000000"/>
                </a:solidFill>
                <a:uFill>
                  <a:solidFill>
                    <a:srgbClr val="ffffff"/>
                  </a:solidFill>
                </a:uFill>
                <a:latin typeface="Arial"/>
              </a:rPr>
              <a:t>Fifth Outline Level</a:t>
            </a:r>
            <a:endParaRPr b="0" lang="en-GB" sz="2940" spc="-1" strike="noStrike">
              <a:solidFill>
                <a:srgbClr val="000000"/>
              </a:solidFill>
              <a:uFill>
                <a:solidFill>
                  <a:srgbClr val="ffffff"/>
                </a:solidFill>
              </a:uFill>
              <a:latin typeface="Arial"/>
            </a:endParaRPr>
          </a:p>
          <a:p>
            <a:pPr lvl="5" marL="2592000" indent="-216000">
              <a:buClr>
                <a:srgbClr val="ffffff"/>
              </a:buClr>
              <a:buSzPct val="45000"/>
              <a:buFont typeface="Wingdings" charset="2"/>
              <a:buChar char=""/>
            </a:pPr>
            <a:r>
              <a:rPr b="0" lang="en-GB" sz="2940" spc="-1" strike="noStrike">
                <a:solidFill>
                  <a:srgbClr val="000000"/>
                </a:solidFill>
                <a:uFill>
                  <a:solidFill>
                    <a:srgbClr val="ffffff"/>
                  </a:solidFill>
                </a:uFill>
                <a:latin typeface="Arial"/>
              </a:rPr>
              <a:t>Sixth Outline Level</a:t>
            </a:r>
            <a:endParaRPr b="0" lang="en-GB" sz="2940" spc="-1" strike="noStrike">
              <a:solidFill>
                <a:srgbClr val="000000"/>
              </a:solidFill>
              <a:uFill>
                <a:solidFill>
                  <a:srgbClr val="ffffff"/>
                </a:solidFill>
              </a:uFill>
              <a:latin typeface="Arial"/>
            </a:endParaRPr>
          </a:p>
          <a:p>
            <a:pPr lvl="6" marL="3024000" indent="-216000">
              <a:buClr>
                <a:srgbClr val="ffffff"/>
              </a:buClr>
              <a:buSzPct val="45000"/>
              <a:buFont typeface="Wingdings" charset="2"/>
              <a:buChar char=""/>
            </a:pPr>
            <a:r>
              <a:rPr b="0" lang="en-GB" sz="2940" spc="-1" strike="noStrike">
                <a:solidFill>
                  <a:srgbClr val="000000"/>
                </a:solidFill>
                <a:uFill>
                  <a:solidFill>
                    <a:srgbClr val="ffffff"/>
                  </a:solidFill>
                </a:uFill>
                <a:latin typeface="Arial"/>
              </a:rPr>
              <a:t>Seventh Outline Level</a:t>
            </a:r>
            <a:endParaRPr b="0" lang="en-GB" sz="294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hyperlink" Target="http://www.geppetto.org/" TargetMode="External"/><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6.xml"/>
</Relationships>
</file>

<file path=ppt/slides/_rels/slide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26.xml"/>
</Relationships>
</file>

<file path=ppt/slides/_rels/slide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503280" y="1474920"/>
            <a:ext cx="9070200" cy="1261440"/>
          </a:xfrm>
          <a:prstGeom prst="rect">
            <a:avLst/>
          </a:prstGeom>
          <a:noFill/>
          <a:ln>
            <a:noFill/>
          </a:ln>
        </p:spPr>
        <p:style>
          <a:lnRef idx="0"/>
          <a:fillRef idx="0"/>
          <a:effectRef idx="0"/>
          <a:fontRef idx="minor"/>
        </p:style>
        <p:txBody>
          <a:bodyPr lIns="0" rIns="0" tIns="39240" bIns="0" anchor="ctr"/>
          <a:p>
            <a:pPr algn="ctr">
              <a:lnSpc>
                <a:spcPct val="100000"/>
              </a:lnSpc>
            </a:pPr>
            <a:r>
              <a:rPr b="0" lang="en-GB" sz="4400" spc="-1" strike="noStrike">
                <a:solidFill>
                  <a:srgbClr val="800000"/>
                </a:solidFill>
                <a:uFill>
                  <a:solidFill>
                    <a:srgbClr val="ffffff"/>
                  </a:solidFill>
                </a:uFill>
                <a:latin typeface="Arial"/>
                <a:ea typeface="Noto Sans CJK SC Regular"/>
              </a:rPr>
              <a:t>Geppetto</a:t>
            </a:r>
            <a:endParaRPr b="0" lang="en-GB" sz="1800" spc="-1" strike="noStrike">
              <a:solidFill>
                <a:srgbClr val="000000"/>
              </a:solidFill>
              <a:uFill>
                <a:solidFill>
                  <a:srgbClr val="ffffff"/>
                </a:solidFill>
              </a:uFill>
              <a:latin typeface="Arial"/>
            </a:endParaRPr>
          </a:p>
        </p:txBody>
      </p:sp>
      <p:sp>
        <p:nvSpPr>
          <p:cNvPr id="115" name="CustomShape 2"/>
          <p:cNvSpPr/>
          <p:nvPr/>
        </p:nvSpPr>
        <p:spPr>
          <a:xfrm>
            <a:off x="503280" y="3059280"/>
            <a:ext cx="9070200" cy="648720"/>
          </a:xfrm>
          <a:prstGeom prst="rect">
            <a:avLst/>
          </a:prstGeom>
          <a:noFill/>
          <a:ln>
            <a:noFill/>
          </a:ln>
        </p:spPr>
        <p:style>
          <a:lnRef idx="0"/>
          <a:fillRef idx="0"/>
          <a:effectRef idx="0"/>
          <a:fontRef idx="minor"/>
        </p:style>
        <p:txBody>
          <a:bodyPr lIns="0" rIns="0" tIns="28440" bIns="0" anchor="ctr"/>
          <a:p>
            <a:pPr algn="ctr">
              <a:lnSpc>
                <a:spcPct val="100000"/>
              </a:lnSpc>
            </a:pPr>
            <a:r>
              <a:rPr b="0" lang="en-GB" sz="3200" spc="-1" strike="noStrike" u="sng">
                <a:solidFill>
                  <a:srgbClr val="0000ff"/>
                </a:solidFill>
                <a:uFill>
                  <a:solidFill>
                    <a:srgbClr val="ffffff"/>
                  </a:solidFill>
                </a:uFill>
                <a:latin typeface="Arial"/>
                <a:ea typeface="Noto Sans CJK SC Regular"/>
                <a:hlinkClick r:id="rId1"/>
              </a:rPr>
              <a:t>http://www.geppetto.org</a:t>
            </a:r>
            <a:endParaRPr b="0" lang="en-GB" sz="1800" spc="-1" strike="noStrike">
              <a:solidFill>
                <a:srgbClr val="000000"/>
              </a:solidFill>
              <a:uFill>
                <a:solidFill>
                  <a:srgbClr val="ffffff"/>
                </a:solidFill>
              </a:uFill>
              <a:latin typeface="Arial"/>
            </a:endParaRPr>
          </a:p>
        </p:txBody>
      </p:sp>
      <p:sp>
        <p:nvSpPr>
          <p:cNvPr id="116" name="CustomShape 3"/>
          <p:cNvSpPr/>
          <p:nvPr/>
        </p:nvSpPr>
        <p:spPr>
          <a:xfrm>
            <a:off x="216000" y="7020000"/>
            <a:ext cx="2878920" cy="396000"/>
          </a:xfrm>
          <a:prstGeom prst="rect">
            <a:avLst/>
          </a:prstGeom>
          <a:noFill/>
          <a:ln>
            <a:noFill/>
          </a:ln>
        </p:spPr>
        <p:style>
          <a:lnRef idx="0"/>
          <a:fillRef idx="0"/>
          <a:effectRef idx="0"/>
          <a:fontRef idx="minor"/>
        </p:style>
        <p:txBody>
          <a:bodyPr lIns="0" rIns="0" tIns="35640" bIns="0" anchor="ctr"/>
          <a:p>
            <a:pPr>
              <a:lnSpc>
                <a:spcPct val="93000"/>
              </a:lnSpc>
            </a:pPr>
            <a:r>
              <a:rPr b="1" lang="en-GB" sz="1800" spc="-1" strike="noStrike">
                <a:solidFill>
                  <a:srgbClr val="808080"/>
                </a:solidFill>
                <a:uFill>
                  <a:solidFill>
                    <a:srgbClr val="ffffff"/>
                  </a:solidFill>
                </a:uFill>
                <a:latin typeface="Arial"/>
                <a:ea typeface="Noto Sans CJK SC Regular"/>
              </a:rPr>
              <a:t>Neuroinformatics tutorial</a:t>
            </a:r>
            <a:endParaRPr b="0" lang="en-GB" sz="1800" spc="-1" strike="noStrike">
              <a:solidFill>
                <a:srgbClr val="000000"/>
              </a:solidFill>
              <a:uFill>
                <a:solidFill>
                  <a:srgbClr val="ffffff"/>
                </a:solidFill>
              </a:uFill>
              <a:latin typeface="Arial"/>
            </a:endParaRPr>
          </a:p>
        </p:txBody>
      </p:sp>
      <p:sp>
        <p:nvSpPr>
          <p:cNvPr id="117" name="CustomShape 4"/>
          <p:cNvSpPr/>
          <p:nvPr/>
        </p:nvSpPr>
        <p:spPr>
          <a:xfrm>
            <a:off x="1296000" y="4932000"/>
            <a:ext cx="7487640" cy="1250280"/>
          </a:xfrm>
          <a:prstGeom prst="rect">
            <a:avLst/>
          </a:prstGeom>
          <a:noFill/>
          <a:ln>
            <a:noFill/>
          </a:ln>
        </p:spPr>
        <p:style>
          <a:lnRef idx="0"/>
          <a:fillRef idx="0"/>
          <a:effectRef idx="0"/>
          <a:fontRef idx="minor"/>
        </p:style>
        <p:txBody>
          <a:bodyPr lIns="90000" rIns="90000" tIns="60840" bIns="45000"/>
          <a:p>
            <a:pPr algn="just">
              <a:lnSpc>
                <a:spcPct val="93000"/>
              </a:lnSpc>
            </a:pPr>
            <a:r>
              <a:rPr b="0" lang="en-GB" sz="1800" spc="-1" strike="noStrike">
                <a:solidFill>
                  <a:srgbClr val="000000"/>
                </a:solidFill>
                <a:uFill>
                  <a:solidFill>
                    <a:srgbClr val="ffffff"/>
                  </a:solidFill>
                </a:uFill>
                <a:latin typeface="Arial"/>
                <a:ea typeface="Noto Sans CJK SC Regular"/>
              </a:rPr>
              <a:t>Geppetto is a web-based visualisation and simulation platform engineered to explore complex biological systems. In use by a number of neuroinformatics resources including Open Source Brain and Virtual Fly Brain, Geppetto facilitates integration of diverse data and models, and can support different standard formats for both experimental and computational data.</a:t>
            </a:r>
            <a:endParaRPr b="0" lang="en-GB" sz="1800" spc="-1" strike="noStrike">
              <a:solidFill>
                <a:srgbClr val="000000"/>
              </a:solidFill>
              <a:uFill>
                <a:solidFill>
                  <a:srgbClr val="ffffff"/>
                </a:solidFill>
              </a:uFill>
              <a:latin typeface="Arial"/>
            </a:endParaRPr>
          </a:p>
        </p:txBody>
      </p:sp>
      <p:sp>
        <p:nvSpPr>
          <p:cNvPr id="118" name="Line 5"/>
          <p:cNvSpPr/>
          <p:nvPr/>
        </p:nvSpPr>
        <p:spPr>
          <a:xfrm>
            <a:off x="0" y="6927840"/>
            <a:ext cx="10080360" cy="360"/>
          </a:xfrm>
          <a:prstGeom prst="line">
            <a:avLst/>
          </a:prstGeom>
          <a:ln w="15840">
            <a:solidFill>
              <a:schemeClr val="bg2"/>
            </a:solidFill>
            <a:round/>
          </a:ln>
        </p:spPr>
        <p:style>
          <a:lnRef idx="0"/>
          <a:fillRef idx="0"/>
          <a:effectRef idx="0"/>
          <a:fontRef idx="minor"/>
        </p:style>
      </p:sp>
      <p:sp>
        <p:nvSpPr>
          <p:cNvPr id="119" name="CustomShape 6"/>
          <p:cNvSpPr/>
          <p:nvPr/>
        </p:nvSpPr>
        <p:spPr>
          <a:xfrm>
            <a:off x="6985080" y="7020000"/>
            <a:ext cx="2878920" cy="396000"/>
          </a:xfrm>
          <a:prstGeom prst="rect">
            <a:avLst/>
          </a:prstGeom>
          <a:noFill/>
          <a:ln>
            <a:noFill/>
          </a:ln>
        </p:spPr>
        <p:style>
          <a:lnRef idx="0"/>
          <a:fillRef idx="0"/>
          <a:effectRef idx="0"/>
          <a:fontRef idx="minor"/>
        </p:style>
        <p:txBody>
          <a:bodyPr lIns="0" rIns="0" tIns="35640" bIns="0" anchor="ctr"/>
          <a:p>
            <a:pPr algn="r">
              <a:lnSpc>
                <a:spcPct val="93000"/>
              </a:lnSpc>
            </a:pPr>
            <a:r>
              <a:rPr b="0" lang="en-GB" sz="1800" spc="-1" strike="noStrike">
                <a:solidFill>
                  <a:srgbClr val="808080"/>
                </a:solidFill>
                <a:uFill>
                  <a:solidFill>
                    <a:srgbClr val="ffffff"/>
                  </a:solidFill>
                </a:uFill>
                <a:latin typeface="Arial"/>
                <a:ea typeface="Noto Sans CJK SC Regular"/>
              </a:rPr>
              <a:t>1.5 Model sharing</a:t>
            </a:r>
            <a:endParaRPr b="0" lang="en-GB"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tile/>
        </a:blipFill>
      </p:bgPr>
    </p:bg>
    <p:spTree>
      <p:nvGrpSpPr>
        <p:cNvPr id="1" name=""/>
        <p:cNvGrpSpPr/>
        <p:nvPr/>
      </p:nvGrpSpPr>
      <p:grpSpPr>
        <a:xfrm>
          <a:off x="0" y="0"/>
          <a:ext cx="0" cy="0"/>
          <a:chOff x="0" y="0"/>
          <a:chExt cx="0" cy="0"/>
        </a:xfrm>
      </p:grpSpPr>
      <p:pic>
        <p:nvPicPr>
          <p:cNvPr id="120" name="Shape 59" descr=""/>
          <p:cNvPicPr/>
          <p:nvPr/>
        </p:nvPicPr>
        <p:blipFill>
          <a:blip r:embed="rId2"/>
          <a:stretch/>
        </p:blipFill>
        <p:spPr>
          <a:xfrm>
            <a:off x="3021480" y="489240"/>
            <a:ext cx="4106520" cy="950760"/>
          </a:xfrm>
          <a:prstGeom prst="rect">
            <a:avLst/>
          </a:prstGeom>
          <a:ln>
            <a:noFill/>
          </a:ln>
        </p:spPr>
      </p:pic>
      <p:sp>
        <p:nvSpPr>
          <p:cNvPr id="121" name="CustomShape 1"/>
          <p:cNvSpPr/>
          <p:nvPr/>
        </p:nvSpPr>
        <p:spPr>
          <a:xfrm>
            <a:off x="836640" y="2715840"/>
            <a:ext cx="8406360" cy="4440960"/>
          </a:xfrm>
          <a:prstGeom prst="rect">
            <a:avLst/>
          </a:prstGeom>
          <a:noFill/>
          <a:ln>
            <a:noFill/>
          </a:ln>
        </p:spPr>
        <p:style>
          <a:lnRef idx="0"/>
          <a:fillRef idx="0"/>
          <a:effectRef idx="0"/>
          <a:fontRef idx="minor"/>
        </p:style>
        <p:txBody>
          <a:bodyPr tIns="91440" bIns="91440"/>
          <a:p>
            <a:pPr algn="ctr">
              <a:lnSpc>
                <a:spcPct val="100000"/>
              </a:lnSpc>
            </a:pPr>
            <a:r>
              <a:rPr b="0" lang="en-GB" sz="3200" spc="-1" strike="noStrike">
                <a:solidFill>
                  <a:srgbClr val="eeeeee"/>
                </a:solidFill>
                <a:uFill>
                  <a:solidFill>
                    <a:srgbClr val="ffffff"/>
                  </a:solidFill>
                </a:uFill>
                <a:latin typeface="Helvetica Neue"/>
                <a:ea typeface="Helvetica Neue"/>
              </a:rPr>
              <a:t>Geppetto is an open source web platform to </a:t>
            </a:r>
            <a:r>
              <a:rPr b="1" lang="en-GB" sz="3200" spc="-1" strike="noStrike">
                <a:solidFill>
                  <a:srgbClr val="eeeeee"/>
                </a:solidFill>
                <a:uFill>
                  <a:solidFill>
                    <a:srgbClr val="ffffff"/>
                  </a:solidFill>
                </a:uFill>
                <a:latin typeface="Helvetica Neue"/>
                <a:ea typeface="Helvetica Neue"/>
              </a:rPr>
              <a:t>explore</a:t>
            </a:r>
            <a:r>
              <a:rPr b="0" lang="en-GB" sz="3200" spc="-1" strike="noStrike">
                <a:solidFill>
                  <a:srgbClr val="eeeeee"/>
                </a:solidFill>
                <a:uFill>
                  <a:solidFill>
                    <a:srgbClr val="ffffff"/>
                  </a:solidFill>
                </a:uFill>
                <a:latin typeface="Helvetica Neue"/>
                <a:ea typeface="Helvetica Neue"/>
              </a:rPr>
              <a:t> and </a:t>
            </a:r>
            <a:r>
              <a:rPr b="1" lang="en-GB" sz="3200" spc="-1" strike="noStrike">
                <a:solidFill>
                  <a:srgbClr val="eeeeee"/>
                </a:solidFill>
                <a:uFill>
                  <a:solidFill>
                    <a:srgbClr val="ffffff"/>
                  </a:solidFill>
                </a:uFill>
                <a:latin typeface="Helvetica Neue"/>
                <a:ea typeface="Helvetica Neue"/>
              </a:rPr>
              <a:t>simulate</a:t>
            </a:r>
            <a:r>
              <a:rPr b="0" lang="en-GB" sz="3200" spc="-1" strike="noStrike">
                <a:solidFill>
                  <a:srgbClr val="eeeeee"/>
                </a:solidFill>
                <a:uFill>
                  <a:solidFill>
                    <a:srgbClr val="ffffff"/>
                  </a:solidFill>
                </a:uFill>
                <a:latin typeface="Helvetica Neue"/>
                <a:ea typeface="Helvetica Neue"/>
              </a:rPr>
              <a:t> </a:t>
            </a:r>
            <a:endParaRPr b="0" lang="en-GB" sz="2060" spc="-1" strike="noStrike">
              <a:solidFill>
                <a:srgbClr val="ffffff"/>
              </a:solidFill>
              <a:uFill>
                <a:solidFill>
                  <a:srgbClr val="ffffff"/>
                </a:solidFill>
              </a:uFill>
              <a:latin typeface="Arial"/>
            </a:endParaRPr>
          </a:p>
          <a:p>
            <a:pPr algn="ctr">
              <a:lnSpc>
                <a:spcPct val="100000"/>
              </a:lnSpc>
            </a:pPr>
            <a:r>
              <a:rPr b="1" lang="en-GB" sz="3200" spc="-1" strike="noStrike">
                <a:solidFill>
                  <a:srgbClr val="6fa8dc"/>
                </a:solidFill>
                <a:uFill>
                  <a:solidFill>
                    <a:srgbClr val="ffffff"/>
                  </a:solidFill>
                </a:uFill>
                <a:latin typeface="Helvetica Neue"/>
                <a:ea typeface="Helvetica Neue"/>
              </a:rPr>
              <a:t>neuroscience</a:t>
            </a:r>
            <a:r>
              <a:rPr b="0" lang="en-GB" sz="3200" spc="-1" strike="noStrike">
                <a:solidFill>
                  <a:srgbClr val="eeeeee"/>
                </a:solidFill>
                <a:uFill>
                  <a:solidFill>
                    <a:srgbClr val="ffffff"/>
                  </a:solidFill>
                </a:uFill>
                <a:latin typeface="Helvetica Neue"/>
                <a:ea typeface="Helvetica Neue"/>
              </a:rPr>
              <a:t> models and data </a:t>
            </a:r>
            <a:endParaRPr b="0" lang="en-GB" sz="2060" spc="-1" strike="noStrike">
              <a:solidFill>
                <a:srgbClr val="ffffff"/>
              </a:solidFill>
              <a:uFill>
                <a:solidFill>
                  <a:srgbClr val="ffffff"/>
                </a:solidFill>
              </a:uFill>
              <a:latin typeface="Arial"/>
            </a:endParaRPr>
          </a:p>
          <a:p>
            <a:pPr algn="ctr">
              <a:lnSpc>
                <a:spcPct val="100000"/>
              </a:lnSpc>
            </a:pPr>
            <a:r>
              <a:rPr b="0" lang="en-GB" sz="3200" spc="-1" strike="noStrike">
                <a:solidFill>
                  <a:srgbClr val="eeeeee"/>
                </a:solidFill>
                <a:uFill>
                  <a:solidFill>
                    <a:srgbClr val="ffffff"/>
                  </a:solidFill>
                </a:uFill>
                <a:latin typeface="Helvetica Neue"/>
                <a:ea typeface="Helvetica Neue"/>
              </a:rPr>
              <a:t>in a </a:t>
            </a:r>
            <a:r>
              <a:rPr b="1" lang="en-GB" sz="3200" spc="-1" strike="noStrike">
                <a:solidFill>
                  <a:srgbClr val="eeeeee"/>
                </a:solidFill>
                <a:uFill>
                  <a:solidFill>
                    <a:srgbClr val="ffffff"/>
                  </a:solidFill>
                </a:uFill>
                <a:latin typeface="Helvetica Neue"/>
                <a:ea typeface="Helvetica Neue"/>
              </a:rPr>
              <a:t>web</a:t>
            </a:r>
            <a:r>
              <a:rPr b="0" lang="en-GB" sz="3200" spc="-1" strike="noStrike">
                <a:solidFill>
                  <a:srgbClr val="eeeeee"/>
                </a:solidFill>
                <a:uFill>
                  <a:solidFill>
                    <a:srgbClr val="ffffff"/>
                  </a:solidFill>
                </a:uFill>
                <a:latin typeface="Helvetica Neue"/>
                <a:ea typeface="Helvetica Neue"/>
              </a:rPr>
              <a:t> browser</a:t>
            </a:r>
            <a:endParaRPr b="0" lang="en-GB" sz="2060" spc="-1" strike="noStrike">
              <a:solidFill>
                <a:srgbClr val="ffffff"/>
              </a:solidFill>
              <a:uFill>
                <a:solidFill>
                  <a:srgbClr val="ffffff"/>
                </a:solidFill>
              </a:uFill>
              <a:latin typeface="Arial"/>
            </a:endParaRPr>
          </a:p>
          <a:p>
            <a:pPr algn="ctr">
              <a:lnSpc>
                <a:spcPct val="100000"/>
              </a:lnSpc>
            </a:pPr>
            <a:endParaRPr b="0" lang="en-GB" sz="2060" spc="-1" strike="noStrike">
              <a:solidFill>
                <a:srgbClr val="ffffff"/>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tile/>
        </a:blipFill>
      </p:bgPr>
    </p:bg>
    <p:spTree>
      <p:nvGrpSpPr>
        <p:cNvPr id="1" name=""/>
        <p:cNvGrpSpPr/>
        <p:nvPr/>
      </p:nvGrpSpPr>
      <p:grpSpPr>
        <a:xfrm>
          <a:off x="0" y="0"/>
          <a:ext cx="0" cy="0"/>
          <a:chOff x="0" y="0"/>
          <a:chExt cx="0" cy="0"/>
        </a:xfrm>
      </p:grpSpPr>
      <p:pic>
        <p:nvPicPr>
          <p:cNvPr id="122" name="Shape 59" descr=""/>
          <p:cNvPicPr/>
          <p:nvPr/>
        </p:nvPicPr>
        <p:blipFill>
          <a:blip r:embed="rId2"/>
          <a:stretch/>
        </p:blipFill>
        <p:spPr>
          <a:xfrm>
            <a:off x="3021480" y="6465240"/>
            <a:ext cx="4106520" cy="950760"/>
          </a:xfrm>
          <a:prstGeom prst="rect">
            <a:avLst/>
          </a:prstGeom>
          <a:ln>
            <a:noFill/>
          </a:ln>
        </p:spPr>
      </p:pic>
      <p:sp>
        <p:nvSpPr>
          <p:cNvPr id="123" name="CustomShape 1"/>
          <p:cNvSpPr/>
          <p:nvPr/>
        </p:nvSpPr>
        <p:spPr>
          <a:xfrm>
            <a:off x="356040" y="470880"/>
            <a:ext cx="9344880" cy="5754600"/>
          </a:xfrm>
          <a:prstGeom prst="rect">
            <a:avLst/>
          </a:prstGeom>
          <a:noFill/>
          <a:ln>
            <a:noFill/>
          </a:ln>
        </p:spPr>
        <p:style>
          <a:lnRef idx="0"/>
          <a:fillRef idx="0"/>
          <a:effectRef idx="0"/>
          <a:fontRef idx="minor"/>
        </p:style>
        <p:txBody>
          <a:bodyPr tIns="91440" bIns="91440"/>
          <a:p>
            <a:pPr>
              <a:lnSpc>
                <a:spcPct val="100000"/>
              </a:lnSpc>
            </a:pPr>
            <a:r>
              <a:rPr b="1" lang="en-GB" sz="2400" spc="-1" strike="noStrike">
                <a:solidFill>
                  <a:srgbClr val="ff7100"/>
                </a:solidFill>
                <a:uFill>
                  <a:solidFill>
                    <a:srgbClr val="ffffff"/>
                  </a:solidFill>
                </a:uFill>
                <a:latin typeface="Helvetica Neue"/>
                <a:ea typeface="Helvetica Neue"/>
              </a:rPr>
              <a:t>What can Geppetto do?</a:t>
            </a:r>
            <a:endParaRPr b="0" lang="en-GB" sz="2060" spc="-1" strike="noStrike">
              <a:solidFill>
                <a:srgbClr val="ffffff"/>
              </a:solidFill>
              <a:uFill>
                <a:solidFill>
                  <a:srgbClr val="ffffff"/>
                </a:solidFill>
              </a:uFill>
              <a:latin typeface="Arial"/>
            </a:endParaRPr>
          </a:p>
          <a:p>
            <a:pPr>
              <a:lnSpc>
                <a:spcPct val="100000"/>
              </a:lnSpc>
            </a:pPr>
            <a:endParaRPr b="0" lang="en-GB" sz="2060" spc="-1" strike="noStrike">
              <a:solidFill>
                <a:srgbClr val="ffffff"/>
              </a:solidFill>
              <a:uFill>
                <a:solidFill>
                  <a:srgbClr val="ffffff"/>
                </a:solidFill>
              </a:uFill>
              <a:latin typeface="Arial"/>
            </a:endParaRPr>
          </a:p>
          <a:p>
            <a:pPr marL="457200" indent="-228240">
              <a:lnSpc>
                <a:spcPct val="100000"/>
              </a:lnSpc>
              <a:buClr>
                <a:srgbClr val="eeeeee"/>
              </a:buClr>
              <a:buFont typeface="Helvetica Neue"/>
              <a:buChar char="●"/>
            </a:pPr>
            <a:r>
              <a:rPr b="0" lang="en-GB" sz="2000" spc="-1" strike="noStrike">
                <a:solidFill>
                  <a:srgbClr val="eeeeee"/>
                </a:solidFill>
                <a:uFill>
                  <a:solidFill>
                    <a:srgbClr val="ffffff"/>
                  </a:solidFill>
                </a:uFill>
                <a:latin typeface="Helvetica Neue"/>
                <a:ea typeface="Helvetica Neue"/>
              </a:rPr>
              <a:t>Visualize </a:t>
            </a:r>
            <a:r>
              <a:rPr b="1" lang="en-GB" sz="2000" spc="-1" strike="noStrike">
                <a:solidFill>
                  <a:srgbClr val="eeeeee"/>
                </a:solidFill>
                <a:uFill>
                  <a:solidFill>
                    <a:srgbClr val="ffffff"/>
                  </a:solidFill>
                </a:uFill>
                <a:latin typeface="Helvetica Neue"/>
                <a:ea typeface="Helvetica Neue"/>
              </a:rPr>
              <a:t>neuroscience data</a:t>
            </a:r>
            <a:r>
              <a:rPr b="0" lang="en-GB" sz="2000" spc="-1" strike="noStrike">
                <a:solidFill>
                  <a:srgbClr val="eeeeee"/>
                </a:solidFill>
                <a:uFill>
                  <a:solidFill>
                    <a:srgbClr val="ffffff"/>
                  </a:solidFill>
                </a:uFill>
                <a:latin typeface="Helvetica Neue"/>
                <a:ea typeface="Helvetica Neue"/>
              </a:rPr>
              <a:t> in the browser</a:t>
            </a:r>
            <a:endParaRPr b="0" lang="en-GB" sz="2060" spc="-1" strike="noStrike">
              <a:solidFill>
                <a:srgbClr val="ffffff"/>
              </a:solidFill>
              <a:uFill>
                <a:solidFill>
                  <a:srgbClr val="ffffff"/>
                </a:solidFill>
              </a:uFill>
              <a:latin typeface="Arial"/>
            </a:endParaRPr>
          </a:p>
          <a:p>
            <a:pPr lvl="1" marL="914400" indent="-329760">
              <a:lnSpc>
                <a:spcPct val="100000"/>
              </a:lnSpc>
              <a:buClr>
                <a:srgbClr val="eeeeee"/>
              </a:buClr>
              <a:buFont typeface="Helvetica Neue"/>
              <a:buChar char="○"/>
            </a:pPr>
            <a:r>
              <a:rPr b="0" lang="en-GB" sz="2000" spc="-1" strike="noStrike">
                <a:solidFill>
                  <a:srgbClr val="6fa8dc"/>
                </a:solidFill>
                <a:uFill>
                  <a:solidFill>
                    <a:srgbClr val="ffffff"/>
                  </a:solidFill>
                </a:uFill>
                <a:latin typeface="Helvetica Neue"/>
                <a:ea typeface="Helvetica Neue"/>
              </a:rPr>
              <a:t>Computational Neuroscience Models</a:t>
            </a:r>
            <a:r>
              <a:rPr b="0" lang="en-GB" sz="2000" spc="-1" strike="noStrike">
                <a:solidFill>
                  <a:srgbClr val="eeeeee"/>
                </a:solidFill>
                <a:uFill>
                  <a:solidFill>
                    <a:srgbClr val="ffffff"/>
                  </a:solidFill>
                </a:uFill>
                <a:latin typeface="Helvetica Neue"/>
                <a:ea typeface="Helvetica Neue"/>
              </a:rPr>
              <a:t> (NeuroML, NEURON)</a:t>
            </a:r>
            <a:endParaRPr b="0" lang="en-GB" sz="2060" spc="-1" strike="noStrike">
              <a:solidFill>
                <a:srgbClr val="ffffff"/>
              </a:solidFill>
              <a:uFill>
                <a:solidFill>
                  <a:srgbClr val="ffffff"/>
                </a:solidFill>
              </a:uFill>
              <a:latin typeface="Arial"/>
            </a:endParaRPr>
          </a:p>
          <a:p>
            <a:pPr lvl="1" marL="914400" indent="-329760">
              <a:lnSpc>
                <a:spcPct val="100000"/>
              </a:lnSpc>
              <a:buClr>
                <a:srgbClr val="eeeeee"/>
              </a:buClr>
              <a:buFont typeface="Helvetica Neue"/>
              <a:buChar char="○"/>
            </a:pPr>
            <a:r>
              <a:rPr b="0" lang="en-GB" sz="2000" spc="-1" strike="noStrike">
                <a:solidFill>
                  <a:srgbClr val="6fa8dc"/>
                </a:solidFill>
                <a:uFill>
                  <a:solidFill>
                    <a:srgbClr val="ffffff"/>
                  </a:solidFill>
                </a:uFill>
                <a:latin typeface="Helvetica Neue"/>
                <a:ea typeface="Helvetica Neue"/>
              </a:rPr>
              <a:t>Morphology reconstructions</a:t>
            </a:r>
            <a:r>
              <a:rPr b="0" lang="en-GB" sz="2000" spc="-1" strike="noStrike">
                <a:solidFill>
                  <a:srgbClr val="eeeeee"/>
                </a:solidFill>
                <a:uFill>
                  <a:solidFill>
                    <a:srgbClr val="ffffff"/>
                  </a:solidFill>
                </a:uFill>
                <a:latin typeface="Helvetica Neue"/>
                <a:ea typeface="Helvetica Neue"/>
              </a:rPr>
              <a:t> (SWC, OBJ, Collada)</a:t>
            </a:r>
            <a:endParaRPr b="0" lang="en-GB" sz="2060" spc="-1" strike="noStrike">
              <a:solidFill>
                <a:srgbClr val="ffffff"/>
              </a:solidFill>
              <a:uFill>
                <a:solidFill>
                  <a:srgbClr val="ffffff"/>
                </a:solidFill>
              </a:uFill>
              <a:latin typeface="Arial"/>
            </a:endParaRPr>
          </a:p>
          <a:p>
            <a:pPr lvl="1" marL="914400" indent="-329760">
              <a:lnSpc>
                <a:spcPct val="100000"/>
              </a:lnSpc>
              <a:buClr>
                <a:srgbClr val="eeeeee"/>
              </a:buClr>
              <a:buFont typeface="Helvetica Neue"/>
              <a:buChar char="○"/>
            </a:pPr>
            <a:r>
              <a:rPr b="0" lang="en-GB" sz="2000" spc="-1" strike="noStrike">
                <a:solidFill>
                  <a:srgbClr val="6fa8dc"/>
                </a:solidFill>
                <a:uFill>
                  <a:solidFill>
                    <a:srgbClr val="ffffff"/>
                  </a:solidFill>
                </a:uFill>
                <a:latin typeface="Helvetica Neue"/>
                <a:ea typeface="Helvetica Neue"/>
              </a:rPr>
              <a:t>Electrophisiology recordings</a:t>
            </a:r>
            <a:r>
              <a:rPr b="0" lang="en-GB" sz="2000" spc="-1" strike="noStrike">
                <a:solidFill>
                  <a:srgbClr val="eeeeee"/>
                </a:solidFill>
                <a:uFill>
                  <a:solidFill>
                    <a:srgbClr val="ffffff"/>
                  </a:solidFill>
                </a:uFill>
                <a:latin typeface="Helvetica Neue"/>
                <a:ea typeface="Helvetica Neue"/>
              </a:rPr>
              <a:t> (NWB, HDF5)</a:t>
            </a:r>
            <a:endParaRPr b="0" lang="en-GB" sz="2060" spc="-1" strike="noStrike">
              <a:solidFill>
                <a:srgbClr val="ffffff"/>
              </a:solidFill>
              <a:uFill>
                <a:solidFill>
                  <a:srgbClr val="ffffff"/>
                </a:solidFill>
              </a:uFill>
              <a:latin typeface="Arial"/>
            </a:endParaRPr>
          </a:p>
          <a:p>
            <a:pPr lvl="1" marL="914400" indent="-329760">
              <a:lnSpc>
                <a:spcPct val="100000"/>
              </a:lnSpc>
              <a:buClr>
                <a:srgbClr val="eeeeee"/>
              </a:buClr>
              <a:buFont typeface="Helvetica Neue"/>
              <a:buChar char="○"/>
            </a:pPr>
            <a:r>
              <a:rPr b="0" lang="en-GB" sz="2000" spc="-1" strike="noStrike">
                <a:solidFill>
                  <a:srgbClr val="6fa8dc"/>
                </a:solidFill>
                <a:uFill>
                  <a:solidFill>
                    <a:srgbClr val="ffffff"/>
                  </a:solidFill>
                </a:uFill>
                <a:latin typeface="Helvetica Neue"/>
                <a:ea typeface="Helvetica Neue"/>
              </a:rPr>
              <a:t>Medical data</a:t>
            </a:r>
            <a:r>
              <a:rPr b="0" lang="en-GB" sz="2000" spc="-1" strike="noStrike">
                <a:solidFill>
                  <a:srgbClr val="eeeeee"/>
                </a:solidFill>
                <a:uFill>
                  <a:solidFill>
                    <a:srgbClr val="ffffff"/>
                  </a:solidFill>
                </a:uFill>
                <a:latin typeface="Helvetica Neue"/>
                <a:ea typeface="Helvetica Neue"/>
              </a:rPr>
              <a:t> (MRI, Electromicroscopy via DICOM, NIFTI, DZI)</a:t>
            </a:r>
            <a:endParaRPr b="0" lang="en-GB" sz="2060" spc="-1" strike="noStrike">
              <a:solidFill>
                <a:srgbClr val="ffffff"/>
              </a:solidFill>
              <a:uFill>
                <a:solidFill>
                  <a:srgbClr val="ffffff"/>
                </a:solidFill>
              </a:uFill>
              <a:latin typeface="Arial"/>
            </a:endParaRPr>
          </a:p>
          <a:p>
            <a:pPr marL="457200" indent="-342720">
              <a:lnSpc>
                <a:spcPct val="100000"/>
              </a:lnSpc>
              <a:buClr>
                <a:srgbClr val="eeeeee"/>
              </a:buClr>
              <a:buFont typeface="Helvetica Neue"/>
              <a:buChar char="●"/>
            </a:pPr>
            <a:r>
              <a:rPr b="1" lang="en-GB" sz="2000" spc="-1" strike="noStrike">
                <a:solidFill>
                  <a:srgbClr val="eeeeee"/>
                </a:solidFill>
                <a:uFill>
                  <a:solidFill>
                    <a:srgbClr val="ffffff"/>
                  </a:solidFill>
                </a:uFill>
                <a:latin typeface="Helvetica Neue"/>
                <a:ea typeface="Helvetica Neue"/>
              </a:rPr>
              <a:t>Record variables, set parameters, an run simulations</a:t>
            </a:r>
            <a:r>
              <a:rPr b="0" lang="en-GB" sz="2000" spc="-1" strike="noStrike">
                <a:solidFill>
                  <a:srgbClr val="eeeeee"/>
                </a:solidFill>
                <a:uFill>
                  <a:solidFill>
                    <a:srgbClr val="ffffff"/>
                  </a:solidFill>
                </a:uFill>
                <a:latin typeface="Helvetica Neue"/>
                <a:ea typeface="Helvetica Neue"/>
              </a:rPr>
              <a:t> from the browser</a:t>
            </a:r>
            <a:endParaRPr b="0" lang="en-GB" sz="2060" spc="-1" strike="noStrike">
              <a:solidFill>
                <a:srgbClr val="ffffff"/>
              </a:solidFill>
              <a:uFill>
                <a:solidFill>
                  <a:srgbClr val="ffffff"/>
                </a:solidFill>
              </a:uFill>
              <a:latin typeface="Arial"/>
            </a:endParaRPr>
          </a:p>
          <a:p>
            <a:pPr lvl="1" marL="914400" indent="-228240">
              <a:lnSpc>
                <a:spcPct val="100000"/>
              </a:lnSpc>
              <a:buClr>
                <a:srgbClr val="eeeeee"/>
              </a:buClr>
              <a:buFont typeface="Helvetica Neue"/>
              <a:buChar char="○"/>
            </a:pPr>
            <a:r>
              <a:rPr b="0" lang="en-GB" sz="2000" spc="-1" strike="noStrike">
                <a:solidFill>
                  <a:srgbClr val="eeeeee"/>
                </a:solidFill>
                <a:uFill>
                  <a:solidFill>
                    <a:srgbClr val="ffffff"/>
                  </a:solidFill>
                </a:uFill>
                <a:latin typeface="Helvetica Neue"/>
                <a:ea typeface="Helvetica Neue"/>
              </a:rPr>
              <a:t>Simulation can run in the same server where Geppetto is running or in a remote one (e.g. San Diego Supercomputer center)</a:t>
            </a:r>
            <a:endParaRPr b="0" lang="en-GB" sz="2060" spc="-1" strike="noStrike">
              <a:solidFill>
                <a:srgbClr val="ffffff"/>
              </a:solidFill>
              <a:uFill>
                <a:solidFill>
                  <a:srgbClr val="ffffff"/>
                </a:solidFill>
              </a:uFill>
              <a:latin typeface="Arial"/>
            </a:endParaRPr>
          </a:p>
          <a:p>
            <a:pPr marL="457200" indent="-342720">
              <a:lnSpc>
                <a:spcPct val="100000"/>
              </a:lnSpc>
              <a:buClr>
                <a:srgbClr val="eeeeee"/>
              </a:buClr>
              <a:buFont typeface="Helvetica Neue"/>
              <a:buChar char="●"/>
            </a:pPr>
            <a:r>
              <a:rPr b="0" lang="en-GB" sz="2000" spc="-1" strike="noStrike">
                <a:solidFill>
                  <a:srgbClr val="eeeeee"/>
                </a:solidFill>
                <a:uFill>
                  <a:solidFill>
                    <a:srgbClr val="ffffff"/>
                  </a:solidFill>
                </a:uFill>
                <a:latin typeface="Helvetica Neue"/>
                <a:ea typeface="Helvetica Neue"/>
              </a:rPr>
              <a:t>Connect to Jupyter Notebook</a:t>
            </a:r>
            <a:endParaRPr b="0" lang="en-GB" sz="2060" spc="-1" strike="noStrike">
              <a:solidFill>
                <a:srgbClr val="ffffff"/>
              </a:solidFill>
              <a:uFill>
                <a:solidFill>
                  <a:srgbClr val="ffffff"/>
                </a:solidFill>
              </a:uFill>
              <a:latin typeface="Arial"/>
            </a:endParaRPr>
          </a:p>
          <a:p>
            <a:pPr marL="457200" indent="-342720">
              <a:lnSpc>
                <a:spcPct val="100000"/>
              </a:lnSpc>
              <a:buClr>
                <a:srgbClr val="eeeeee"/>
              </a:buClr>
              <a:buFont typeface="Helvetica Neue"/>
              <a:buChar char="●"/>
            </a:pPr>
            <a:r>
              <a:rPr b="0" lang="en-GB" sz="2000" spc="-1" strike="noStrike">
                <a:solidFill>
                  <a:srgbClr val="eeeeee"/>
                </a:solidFill>
                <a:uFill>
                  <a:solidFill>
                    <a:srgbClr val="ffffff"/>
                  </a:solidFill>
                </a:uFill>
                <a:latin typeface="Helvetica Neue"/>
                <a:ea typeface="Helvetica Neue"/>
              </a:rPr>
              <a:t>Seamless </a:t>
            </a:r>
            <a:r>
              <a:rPr b="1" lang="en-GB" sz="2000" spc="-1" strike="noStrike">
                <a:solidFill>
                  <a:srgbClr val="eeeeee"/>
                </a:solidFill>
                <a:uFill>
                  <a:solidFill>
                    <a:srgbClr val="ffffff"/>
                  </a:solidFill>
                </a:uFill>
                <a:latin typeface="Helvetica Neue"/>
                <a:ea typeface="Helvetica Neue"/>
              </a:rPr>
              <a:t>exploration</a:t>
            </a:r>
            <a:r>
              <a:rPr b="0" lang="en-GB" sz="2000" spc="-1" strike="noStrike">
                <a:solidFill>
                  <a:srgbClr val="eeeeee"/>
                </a:solidFill>
                <a:uFill>
                  <a:solidFill>
                    <a:srgbClr val="ffffff"/>
                  </a:solidFill>
                </a:uFill>
                <a:latin typeface="Helvetica Neue"/>
                <a:ea typeface="Helvetica Neue"/>
              </a:rPr>
              <a:t> of data and models in the browser</a:t>
            </a:r>
            <a:endParaRPr b="0" lang="en-GB" sz="2060" spc="-1" strike="noStrike">
              <a:solidFill>
                <a:srgbClr val="ffffff"/>
              </a:solidFill>
              <a:uFill>
                <a:solidFill>
                  <a:srgbClr val="ffffff"/>
                </a:solidFill>
              </a:uFill>
              <a:latin typeface="Arial"/>
            </a:endParaRPr>
          </a:p>
          <a:p>
            <a:pPr marL="457200" indent="-342720">
              <a:lnSpc>
                <a:spcPct val="100000"/>
              </a:lnSpc>
              <a:buClr>
                <a:srgbClr val="eeeeee"/>
              </a:buClr>
              <a:buFont typeface="Helvetica Neue"/>
              <a:buChar char="●"/>
            </a:pPr>
            <a:r>
              <a:rPr b="0" lang="en-GB" sz="2000" spc="-1" strike="noStrike">
                <a:solidFill>
                  <a:srgbClr val="eeeeee"/>
                </a:solidFill>
                <a:uFill>
                  <a:solidFill>
                    <a:srgbClr val="ffffff"/>
                  </a:solidFill>
                </a:uFill>
                <a:latin typeface="Helvetica Neue"/>
                <a:ea typeface="Helvetica Neue"/>
              </a:rPr>
              <a:t>Facilitates </a:t>
            </a:r>
            <a:r>
              <a:rPr b="1" lang="en-GB" sz="2000" spc="-1" strike="noStrike">
                <a:solidFill>
                  <a:srgbClr val="eeeeee"/>
                </a:solidFill>
                <a:uFill>
                  <a:solidFill>
                    <a:srgbClr val="ffffff"/>
                  </a:solidFill>
                </a:uFill>
                <a:latin typeface="Helvetica Neue"/>
                <a:ea typeface="Helvetica Neue"/>
              </a:rPr>
              <a:t>reproducibility</a:t>
            </a:r>
            <a:r>
              <a:rPr b="0" lang="en-GB" sz="2000" spc="-1" strike="noStrike">
                <a:solidFill>
                  <a:srgbClr val="eeeeee"/>
                </a:solidFill>
                <a:uFill>
                  <a:solidFill>
                    <a:srgbClr val="ffffff"/>
                  </a:solidFill>
                </a:uFill>
                <a:latin typeface="Helvetica Neue"/>
                <a:ea typeface="Helvetica Neue"/>
              </a:rPr>
              <a:t> of workflows</a:t>
            </a:r>
            <a:endParaRPr b="0" lang="en-GB" sz="2060" spc="-1" strike="noStrike">
              <a:solidFill>
                <a:srgbClr val="ffffff"/>
              </a:solidFill>
              <a:uFill>
                <a:solidFill>
                  <a:srgbClr val="ffffff"/>
                </a:solidFill>
              </a:uFill>
              <a:latin typeface="Arial"/>
            </a:endParaRPr>
          </a:p>
          <a:p>
            <a:pPr lvl="1" marL="914400" indent="-228240">
              <a:lnSpc>
                <a:spcPct val="100000"/>
              </a:lnSpc>
              <a:buClr>
                <a:srgbClr val="eeeeee"/>
              </a:buClr>
              <a:buFont typeface="Helvetica Neue"/>
              <a:buChar char="○"/>
            </a:pPr>
            <a:r>
              <a:rPr b="0" lang="en-GB" sz="2000" spc="-1" strike="noStrike">
                <a:solidFill>
                  <a:srgbClr val="eeeeee"/>
                </a:solidFill>
                <a:uFill>
                  <a:solidFill>
                    <a:srgbClr val="ffffff"/>
                  </a:solidFill>
                </a:uFill>
                <a:latin typeface="Helvetica Neue"/>
                <a:ea typeface="Helvetica Neue"/>
              </a:rPr>
              <a:t>The entire user interface works on top of an API layer. Every user action corresponds to an API command easy to inspect and reproduce.</a:t>
            </a:r>
            <a:endParaRPr b="0" lang="en-GB" sz="2060" spc="-1" strike="noStrike">
              <a:solidFill>
                <a:srgbClr val="ffffff"/>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4" name="" descr=""/>
          <p:cNvPicPr/>
          <p:nvPr/>
        </p:nvPicPr>
        <p:blipFill>
          <a:blip r:embed="rId1"/>
          <a:stretch/>
        </p:blipFill>
        <p:spPr>
          <a:xfrm>
            <a:off x="11880" y="826920"/>
            <a:ext cx="10080360" cy="594900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49</TotalTime>
  <Application>LibreOffice/5.1.6.2$Linux_X86_64 LibreOffice_project/10m0$Build-2</Application>
  <Words>90</Words>
  <Paragraphs>36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2017-05-31T14:58:21Z</dcterms:created>
  <dc:creator/>
  <dc:description/>
  <dc:language>en-GB</dc:language>
  <cp:lastModifiedBy/>
  <cp:lastPrinted>1601-01-01T00:00:00Z</cp:lastPrinted>
  <dcterms:modified xsi:type="dcterms:W3CDTF">2017-07-11T14:46:14Z</dcterms:modified>
  <cp:revision>22</cp:revision>
  <dc:subject/>
  <dc:title>&lt;Your resource title&gt;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15.0033</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4</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4</vt:i4>
  </property>
</Properties>
</file>