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BDF05D-90B9-41CC-8676-0AC2DBCA109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37BC292-75C5-42FD-BEAF-80B40EB4890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26E29C3-CD79-4FE6-BA84-7D523175CD0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BB2DB5D-4843-40D4-817F-09470BC2A74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BAA1FA7-A281-456D-AA51-638048657E4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Master 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7D6AC95-EBA1-42BD-B5EB-3454E0F778F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A3E3589-E84A-4DEF-9ED8-29B995BB482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neuron.yale.edu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http://neuron.yale.edu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is a tool for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and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empirically-based models of neurons and networks of neurons. NEURON supports all classes of spiking models and runs on both desktops and supercomputers.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696000" y="7020000"/>
            <a:ext cx="316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5940000"/>
            <a:ext cx="8784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Powerful GUI tools • Fully Python scriptable • Large networks and single cells • Morphologically and biophysically detailed cells, integrate-and-fire cells, and anything in between • Run on a single core or on 128,000 processors.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937800" y="899640"/>
            <a:ext cx="8204760" cy="46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59640" y="395640"/>
            <a:ext cx="3744000" cy="67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Plans and in 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Features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Standards support: NeuroML, SBML.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Extracellular reaction-diffusion (rxd).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Stochastic rxd simulations.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3D intracellular rxd simulation.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Performance enhancements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GPU support.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Faster reaction-diffusion.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Better documentation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Recently released Python programmer’s reference.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12360" y="3029760"/>
            <a:ext cx="468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Migliore et al 2014. Olfactory bulb network model. Up to 69,000 cells. </a:t>
            </a:r>
            <a:r>
              <a:rPr b="0" lang="en-GB" sz="12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modeldb.yale.edu/151681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12360" y="6943320"/>
            <a:ext cx="468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3D intra- (left) and extracellular (right) reaction-diffusion simulations.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5244120" y="441720"/>
            <a:ext cx="3790800" cy="2547720"/>
          </a:xfrm>
          <a:prstGeom prst="rect">
            <a:avLst/>
          </a:prstGeom>
          <a:ln>
            <a:noFill/>
          </a:ln>
        </p:spPr>
      </p:pic>
      <p:pic>
        <p:nvPicPr>
          <p:cNvPr id="95" name="Picture 10" descr=""/>
          <p:cNvPicPr/>
          <p:nvPr/>
        </p:nvPicPr>
        <p:blipFill>
          <a:blip r:embed="rId2"/>
          <a:stretch/>
        </p:blipFill>
        <p:spPr>
          <a:xfrm>
            <a:off x="4807440" y="4086720"/>
            <a:ext cx="2644920" cy="2653560"/>
          </a:xfrm>
          <a:prstGeom prst="rect">
            <a:avLst/>
          </a:prstGeom>
          <a:ln>
            <a:noFill/>
          </a:ln>
        </p:spPr>
      </p:pic>
      <p:pic>
        <p:nvPicPr>
          <p:cNvPr id="96" name="Picture 11" descr=""/>
          <p:cNvPicPr/>
          <p:nvPr/>
        </p:nvPicPr>
        <p:blipFill>
          <a:blip r:embed="rId3"/>
          <a:stretch/>
        </p:blipFill>
        <p:spPr>
          <a:xfrm rot="16200000">
            <a:off x="7762320" y="4698720"/>
            <a:ext cx="2347560" cy="142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5640" y="1338120"/>
            <a:ext cx="89287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API documentation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(both Python and HOC):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https://neuron.yale.edu/neuron/static/py_doc/index.html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ModelDB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(over 575 NEURON models):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http://modeldb.yale.edu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forum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(over 14,000 posts):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https://neuron.yale.edu/phpBB/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Tutorials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http://neuron.yale.edu/neuron/docs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courses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Week-long NEURON course every summer.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Day-long NEURON course before each Society for Neuroscience conference.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75640" y="467640"/>
            <a:ext cx="892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NEURON Resources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Application>LibreOffice/5.1.6.2$Linux_X86_64 LibreOffice_project/10m0$Build-2</Application>
  <Words>169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2017-07-03T13:42:38Z</dcterms:modified>
  <cp:revision>42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