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>
        <p:scale>
          <a:sx n="101" d="100"/>
          <a:sy n="101" d="100"/>
        </p:scale>
        <p:origin x="-149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A62819A-11C7-D64A-8DB7-46D5D97A0A81}" type="datetimeFigureOut">
              <a:rPr lang="en-US" altLang="x-none"/>
              <a:pPr/>
              <a:t>17-06-12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CFA58F39-FA4D-6F4F-9AAB-C13A7C35E9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912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FDB8053-8F51-1943-AC6B-DCB4B38DD9F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98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EEB2E19-C2EA-0F4C-AFEF-BBFE28632BF4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624BDF4-3A9D-E542-B1CB-7F8B7E015A2E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C76F7E1-4594-6A4D-8D54-97BE244B5E31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95FBD02-BA3E-CE47-979B-BA3B52DD24E2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455D6-7B3D-9640-80B8-4229E3A959B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36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A2D54-5267-1940-BEA3-7D4F16E857F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218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20A55-5B8D-9A4E-8171-F7A37BA268C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20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0A6B5-5AB7-A841-9564-DD0289910FC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9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DD6E-FCA9-0949-B0FD-CF053D814B9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48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264A-11AD-C049-BC32-15874AA3E0F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680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B6766-A4FA-E64D-AC09-8459B48CEF0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32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CD50D-24F0-A14C-AB5C-C5C3217071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85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94245-64DD-764F-B7C2-BD418DFD767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87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764A4-CF54-9E4D-9A0C-5BE144033E1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283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99DB-A407-1F4C-9E1E-9A5D5E46A48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5236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4AAA9-CBC3-C144-AF16-6D38ACE4D33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27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401E549-B562-5643-B2E0-5DBEED168B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nengo/" TargetMode="External"/><Relationship Id="rId4" Type="http://schemas.openxmlformats.org/officeDocument/2006/relationships/hyperlink" Target="https://forum.nengo.ai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ngo/nengo_gui/tree/master/nengo_gui/examples/tutorial" TargetMode="External"/><Relationship Id="rId4" Type="http://schemas.openxmlformats.org/officeDocument/2006/relationships/hyperlink" Target="https://pythonhosted.org/nengo/examples.html" TargetMode="External"/><Relationship Id="rId5" Type="http://schemas.openxmlformats.org/officeDocument/2006/relationships/hyperlink" Target="https://github.com/nengo/nengo_gui/tree/master/nengo_gui/examples/hbb_tutorials" TargetMode="External"/><Relationship Id="rId6" Type="http://schemas.openxmlformats.org/officeDocument/2006/relationships/hyperlink" Target="http://nengo.ca/summerschool" TargetMode="External"/><Relationship Id="rId7" Type="http://schemas.openxmlformats.org/officeDocument/2006/relationships/hyperlink" Target="https://nengo.github.io/contribu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Nengo 2.0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</a:t>
            </a:r>
            <a:r>
              <a:rPr lang="en-GB" altLang="x-none" dirty="0"/>
              <a:t>//</a:t>
            </a:r>
            <a:r>
              <a:rPr lang="en-GB" altLang="x-none" dirty="0" err="1"/>
              <a:t>nengo.github.io</a:t>
            </a:r>
            <a:r>
              <a:rPr lang="en-GB" altLang="x-none" dirty="0"/>
              <a:t>/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/>
              <a:t>Nengo is a graphical and scripting based software package for simulating large-scale </a:t>
            </a:r>
            <a:r>
              <a:rPr lang="en-GB" altLang="x-none" dirty="0" smtClean="0"/>
              <a:t>spiking and non-spiking neural </a:t>
            </a:r>
            <a:r>
              <a:rPr lang="en-GB" altLang="x-none" dirty="0"/>
              <a:t>systems</a:t>
            </a:r>
            <a:r>
              <a:rPr lang="en-GB" altLang="x-none" dirty="0" smtClean="0"/>
              <a:t>. It supports CPUs, GPUs (single and multi), MPI, and neuromorphic chips.</a:t>
            </a:r>
            <a:endParaRPr lang="en-GB" altLang="x-none" dirty="0" smtClean="0">
              <a:hlinkClick r:id="rId3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96075" y="7019925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1.4 Simulation environments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824" y="5940077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  <a:r>
              <a:rPr lang="en-US" dirty="0"/>
              <a:t> </a:t>
            </a:r>
            <a:r>
              <a:rPr lang="en-US" dirty="0" smtClean="0"/>
              <a:t>-- Usage </a:t>
            </a:r>
            <a:r>
              <a:rPr lang="en-US" dirty="0"/>
              <a:t>and API documentation </a:t>
            </a:r>
            <a:r>
              <a:rPr lang="en-US" dirty="0" smtClean="0"/>
              <a:t>is at:</a:t>
            </a:r>
          </a:p>
          <a:p>
            <a:r>
              <a:rPr lang="en-US" dirty="0" smtClean="0"/>
              <a:t> 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://pythonhosted.org/nengo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Getting </a:t>
            </a:r>
            <a:r>
              <a:rPr lang="en-US" b="1" dirty="0" smtClean="0"/>
              <a:t>Help </a:t>
            </a:r>
            <a:r>
              <a:rPr lang="en-US" dirty="0" smtClean="0"/>
              <a:t>-- Nengo </a:t>
            </a:r>
            <a:r>
              <a:rPr lang="en-US" dirty="0"/>
              <a:t>forum </a:t>
            </a:r>
            <a:r>
              <a:rPr lang="en-US" dirty="0" smtClean="0"/>
              <a:t>at: 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forum.nengo.ai</a:t>
            </a:r>
            <a:endParaRPr lang="en-US" dirty="0" smtClean="0"/>
          </a:p>
        </p:txBody>
      </p:sp>
      <p:pic>
        <p:nvPicPr>
          <p:cNvPr id="6" name="Picture 5" descr="tes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323453"/>
            <a:ext cx="8204971" cy="4715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4568" y="3707829"/>
            <a:ext cx="13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2280" y="1115541"/>
            <a:ext cx="17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2000" y="2123653"/>
            <a:ext cx="11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0152" y="4994681"/>
            <a:ext cx="321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simulation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5936" y="3923853"/>
            <a:ext cx="249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Real-time visualization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6912520" y="5003973"/>
            <a:ext cx="1008112" cy="216024"/>
          </a:xfrm>
          <a:prstGeom prst="curvedConnector3">
            <a:avLst>
              <a:gd name="adj1" fmla="val 9988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9" idx="1"/>
          </p:cNvCxnSpPr>
          <p:nvPr/>
        </p:nvCxnSpPr>
        <p:spPr bwMode="auto">
          <a:xfrm rot="10800000" flipV="1">
            <a:off x="1727944" y="2308319"/>
            <a:ext cx="504056" cy="463406"/>
          </a:xfrm>
          <a:prstGeom prst="curvedConnector3">
            <a:avLst>
              <a:gd name="adj1" fmla="val 9988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 rot="5400000" flipH="1" flipV="1">
            <a:off x="7668604" y="3455801"/>
            <a:ext cx="504056" cy="12700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904408" y="725189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Screen cap from https</a:t>
            </a:r>
            <a:r>
              <a:rPr lang="en-US" sz="1400" dirty="0"/>
              <a:t>://</a:t>
            </a:r>
            <a:r>
              <a:rPr lang="en-US" sz="1400" dirty="0" err="1"/>
              <a:t>youtu.be</a:t>
            </a:r>
            <a:r>
              <a:rPr lang="en-US" sz="1400" dirty="0"/>
              <a:t>/UVeIPKnQAL4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2" y="395461"/>
            <a:ext cx="3744416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i="1" dirty="0" smtClean="0"/>
              <a:t>Application Highlights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Used to develop large-scale spiking deep networks</a:t>
            </a:r>
            <a:endParaRPr lang="en-US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Integration with robot simulators &amp; platforms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6 DOF nonlinear adaptive control on neuromorphic hardware for 30x power savings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Spaun large-scale </a:t>
            </a:r>
            <a:r>
              <a:rPr lang="en-US" dirty="0" err="1" smtClean="0"/>
              <a:t>neuro</a:t>
            </a:r>
            <a:r>
              <a:rPr lang="en-US" dirty="0" smtClean="0"/>
              <a:t>-cognitive model published in </a:t>
            </a:r>
            <a:r>
              <a:rPr lang="en-US" i="1" dirty="0" smtClean="0"/>
              <a:t>Science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i="1" dirty="0" smtClean="0"/>
              <a:t>Strengths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i="1" dirty="0" smtClean="0"/>
              <a:t>Scalability</a:t>
            </a:r>
            <a:r>
              <a:rPr lang="en-US" dirty="0" smtClean="0"/>
              <a:t>: simulate millions of neurons efficiently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i="1" dirty="0" smtClean="0"/>
              <a:t>Integration</a:t>
            </a:r>
            <a:r>
              <a:rPr lang="en-US" dirty="0" smtClean="0"/>
              <a:t>: combine deep learning, spiking, recurrent, and NEF networks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i="1" dirty="0" smtClean="0"/>
              <a:t>Learning</a:t>
            </a:r>
            <a:r>
              <a:rPr lang="en-US" dirty="0" smtClean="0"/>
              <a:t>: on-line, spike-based, off-line, batch processing, STDP, RL, customizable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31" y="4211885"/>
            <a:ext cx="5859995" cy="288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88" y="107429"/>
            <a:ext cx="4761226" cy="3449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2400" y="356381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Spiking </a:t>
            </a:r>
            <a:r>
              <a:rPr lang="en-US" dirty="0" err="1" smtClean="0"/>
              <a:t>ImageNet</a:t>
            </a:r>
            <a:r>
              <a:rPr lang="en-US" dirty="0" smtClean="0"/>
              <a:t> in Nengo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6296" y="6964977"/>
            <a:ext cx="468052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Nengo adaptive </a:t>
            </a:r>
            <a:r>
              <a:rPr lang="en-US" dirty="0" err="1" smtClean="0"/>
              <a:t>quadcopter</a:t>
            </a:r>
            <a:r>
              <a:rPr lang="en-US" dirty="0" smtClean="0"/>
              <a:t> control in VREP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32400" y="7251898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youtu.be</a:t>
            </a:r>
            <a:r>
              <a:rPr lang="en-US" sz="1400" dirty="0" smtClean="0"/>
              <a:t>/KBwBX7bzohA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04408" y="3851845"/>
            <a:ext cx="2769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youtu.be</a:t>
            </a:r>
            <a:r>
              <a:rPr lang="en-US" sz="1400" dirty="0"/>
              <a:t>/7R5F4mNURGc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16" y="1337943"/>
            <a:ext cx="8928992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Development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More complete NEURON integration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Fully featured Semantic Pointer Architecture (SPA) library for cognitive modeling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Additional tools for </a:t>
            </a:r>
            <a:r>
              <a:rPr lang="en-US" dirty="0" err="1" smtClean="0"/>
              <a:t>TensorFlow</a:t>
            </a:r>
            <a:r>
              <a:rPr lang="en-US" dirty="0" smtClean="0"/>
              <a:t> integration (Nengo DL)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Additional </a:t>
            </a:r>
            <a:r>
              <a:rPr lang="en-US" dirty="0" err="1" smtClean="0"/>
              <a:t>backends</a:t>
            </a:r>
            <a:r>
              <a:rPr lang="en-US" dirty="0" smtClean="0"/>
              <a:t> for FPGAs, neuromorphic ASICs, etc.</a:t>
            </a:r>
          </a:p>
          <a:p>
            <a:endParaRPr lang="en-US" dirty="0" smtClean="0"/>
          </a:p>
          <a:p>
            <a:r>
              <a:rPr lang="en-US" b="1" dirty="0" smtClean="0"/>
              <a:t>Online Tutorials &amp; Examples (in addition to documentation)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Covering NEF and SPA methods </a:t>
            </a:r>
            <a:r>
              <a:rPr lang="en-US" dirty="0"/>
              <a:t>in </a:t>
            </a:r>
            <a:r>
              <a:rPr lang="en-US" dirty="0" smtClean="0"/>
              <a:t>Nengo GUI</a:t>
            </a:r>
          </a:p>
          <a:p>
            <a:r>
              <a:rPr lang="en-US" dirty="0">
                <a:hlinkClick r:id="rId3"/>
              </a:rPr>
              <a:t>https://github.com/nengo/nengo_gui/tree/master/nengo_gui/examples/tutorial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&gt;40 </a:t>
            </a:r>
            <a:r>
              <a:rPr lang="en-US" dirty="0" err="1" smtClean="0"/>
              <a:t>Jupyter</a:t>
            </a:r>
            <a:r>
              <a:rPr lang="en-US" dirty="0" smtClean="0"/>
              <a:t> notebook examples covering core Nengo usage</a:t>
            </a:r>
          </a:p>
          <a:p>
            <a:r>
              <a:rPr lang="en-US" dirty="0">
                <a:hlinkClick r:id="rId4"/>
              </a:rPr>
              <a:t>https://pythonhosted.org/nengo/</a:t>
            </a:r>
            <a:r>
              <a:rPr lang="en-US" dirty="0" smtClean="0">
                <a:hlinkClick r:id="rId4"/>
              </a:rPr>
              <a:t>examples.html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To accompany </a:t>
            </a:r>
            <a:r>
              <a:rPr lang="en-US" dirty="0"/>
              <a:t>the book How to Build a Brain (2013)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://github.com/nengo/nengo_gui/tree/master/nengo_gui/examples/hbb_tutorials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Additional resources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Annual Nengo Summer School</a:t>
            </a:r>
          </a:p>
          <a:p>
            <a:r>
              <a:rPr lang="en-US" dirty="0" smtClean="0">
                <a:hlinkClick r:id="rId6"/>
              </a:rPr>
              <a:t>http://nengo.ca/summerschool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Information </a:t>
            </a:r>
            <a:r>
              <a:rPr lang="en-US" dirty="0"/>
              <a:t>for current or prospective developers can be found at 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https://nengo.github.io/</a:t>
            </a:r>
            <a:r>
              <a:rPr lang="en-US" dirty="0" smtClean="0">
                <a:hlinkClick r:id="rId7"/>
              </a:rPr>
              <a:t>contributing.html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48024" y="467469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Nengo Resources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353</Words>
  <Application>Microsoft Macintosh PowerPoint</Application>
  <PresentationFormat>Custom</PresentationFormat>
  <Paragraphs>58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Nengo 2.0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C E</cp:lastModifiedBy>
  <cp:revision>27</cp:revision>
  <cp:lastPrinted>1601-01-01T00:00:00Z</cp:lastPrinted>
  <dcterms:created xsi:type="dcterms:W3CDTF">2017-05-31T14:58:21Z</dcterms:created>
  <dcterms:modified xsi:type="dcterms:W3CDTF">2017-06-13T13:43:05Z</dcterms:modified>
</cp:coreProperties>
</file>