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wmf" ContentType="image/x-wmf"/>
  <Override PartName="/ppt/media/image12.wmf" ContentType="image/x-wmf"/>
  <Override PartName="/ppt/media/image10.png" ContentType="image/png"/>
  <Override PartName="/ppt/media/image9.wmf" ContentType="image/x-wmf"/>
  <Override PartName="/ppt/media/image8.wmf" ContentType="image/x-wmf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B6A301C-AE15-49A1-BEA0-EAA80756C62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BA15B7F-21C8-40DA-A42C-EE5979E1EA9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4A43D039-B329-4282-86F1-097C9A3FDA9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0E06851D-8A95-4140-96F0-0CB6FEC00BF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icg.neurotheory.ox.ac.uk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hyperlink" Target="https://elifesciences.org/articles/22152" TargetMode="External"/><Relationship Id="rId4" Type="http://schemas.openxmlformats.org/officeDocument/2006/relationships/hyperlink" Target="https://elifesciences.org/articles/22152" TargetMode="External"/><Relationship Id="rId5" Type="http://schemas.openxmlformats.org/officeDocument/2006/relationships/hyperlink" Target="https://elifesciences.org/articles/22152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47492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IonChannelGenealogy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280" y="3059280"/>
            <a:ext cx="906984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https://icg.neurotheory.ox.ac.uk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295280" y="4932360"/>
            <a:ext cx="7487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ICG database provides a comprehensive and quantitative assay of ion channel models currently available in the neuroscientific modeling community, all browsable in interactive visualizations.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408720" y="7020000"/>
            <a:ext cx="34549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960" y="6050160"/>
            <a:ext cx="986328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7" descr=""/>
          <p:cNvPicPr/>
          <p:nvPr/>
        </p:nvPicPr>
        <p:blipFill>
          <a:blip r:embed="rId1"/>
          <a:stretch/>
        </p:blipFill>
        <p:spPr>
          <a:xfrm>
            <a:off x="-100080" y="504000"/>
            <a:ext cx="10179720" cy="60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1760" y="1248480"/>
            <a:ext cx="6364080" cy="6109560"/>
          </a:xfrm>
          <a:prstGeom prst="rect">
            <a:avLst/>
          </a:prstGeom>
          <a:ln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6283440" y="1306440"/>
            <a:ext cx="3747600" cy="43185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46600" y="873720"/>
            <a:ext cx="538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Browse database through four interactive views: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75320" y="178920"/>
            <a:ext cx="2945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ICG website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306480" y="595080"/>
            <a:ext cx="3704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Compare ion channel metadata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kinetics side by side: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614280" y="6135480"/>
            <a:ext cx="3085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more details on methods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analyses, refer to 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p</a:t>
            </a: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ublication in </a:t>
            </a: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eLife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4" descr=""/>
          <p:cNvPicPr/>
          <p:nvPr/>
        </p:nvPicPr>
        <p:blipFill>
          <a:blip r:embed="rId1"/>
          <a:stretch/>
        </p:blipFill>
        <p:spPr>
          <a:xfrm>
            <a:off x="649080" y="5886720"/>
            <a:ext cx="4896720" cy="13046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77560" y="4978440"/>
            <a:ext cx="4015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Generalisation of the database and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visualisation 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58840" y="203040"/>
            <a:ext cx="4228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and 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35960" y="1500840"/>
            <a:ext cx="391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with existing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(ModelDB, NeuroML, etc.)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56840" y="464760"/>
            <a:ext cx="3872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 of models in other programming languages &amp; channel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911560" y="2322360"/>
            <a:ext cx="3763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to combinations of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ion channel models, morphology,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other neuroscience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6031080" y="6070320"/>
            <a:ext cx="3816360" cy="1440720"/>
          </a:xfrm>
          <a:prstGeom prst="rect">
            <a:avLst/>
          </a:prstGeom>
          <a:ln>
            <a:noFill/>
          </a:ln>
        </p:spPr>
      </p:pic>
      <p:pic>
        <p:nvPicPr>
          <p:cNvPr id="135" name="Picture 10" descr=""/>
          <p:cNvPicPr/>
          <p:nvPr/>
        </p:nvPicPr>
        <p:blipFill>
          <a:blip r:embed="rId3"/>
          <a:stretch/>
        </p:blipFill>
        <p:spPr>
          <a:xfrm>
            <a:off x="558360" y="1965600"/>
            <a:ext cx="4158000" cy="267264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5853600" y="5562720"/>
            <a:ext cx="331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Continued support thanks 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funding from the BBSRC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46320" y="1261080"/>
            <a:ext cx="4776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of database with new models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 collection of experimental traces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4"/>
          <a:stretch/>
        </p:blipFill>
        <p:spPr>
          <a:xfrm>
            <a:off x="5892480" y="3218760"/>
            <a:ext cx="4228560" cy="20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Application>LibreOffice/5.2.6.2$MacOSX_X86_64 LibreOffice_project/a3100ed2409ebf1c212f5048fbe377c281438fdc</Application>
  <Words>148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2017-07-13T12:36:44Z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