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1"/>
    <p:restoredTop sz="94611"/>
  </p:normalViewPr>
  <p:slideViewPr>
    <p:cSldViewPr snapToGrid="0" snapToObjects="1">
      <p:cViewPr varScale="1">
        <p:scale>
          <a:sx n="110" d="100"/>
          <a:sy n="110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24B6E8-0DED-48C7-A886-AEEB2F794E0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2C0E4AD-D4A5-474D-A987-75ADCC42404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3A073B-EDCA-41B8-B71E-588B5F81167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C5F1106-781F-4584-B7D9-8069DBE4A4A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8F4BAE3-D6F8-4D7A-B3AF-8CF65C596FB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7AFFD4-BA31-44ED-B3D3-1F5663BBAF9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1E66431-DCD9-4EE3-B08C-D1DD931234E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blob/master/CONTRIBUTORS.m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0"/>
            <a:ext cx="9069840" cy="23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 for computational modellers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5692140"/>
            <a:ext cx="8567640" cy="1042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Padraig Gleeson (University College London, UK)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Andrew Davison (CNRS, Gif-sur-Yvette, France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&amp;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5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https://github.com/NeuralEnsemble/NeuroinformaticsTutorial/blob/master/CONTRIBUTORS.md</a:t>
            </a:r>
            <a:r>
              <a:rPr lang="en-GB" sz="15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80"/>
          <p:cNvPicPr/>
          <p:nvPr/>
        </p:nvPicPr>
        <p:blipFill>
          <a:blip r:embed="rId4"/>
          <a:stretch/>
        </p:blipFill>
        <p:spPr>
          <a:xfrm>
            <a:off x="9098280" y="7121160"/>
            <a:ext cx="837360" cy="29448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90" y="2467530"/>
            <a:ext cx="6522951" cy="261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301680"/>
            <a:ext cx="9068400" cy="1050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474470"/>
            <a:ext cx="9068400" cy="4675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93000"/>
              </a:lnSpc>
            </a:pP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(like computational neuroscience,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connectomics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etc.) means many different things to different people…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20785800">
            <a:off x="143607" y="3284997"/>
            <a:ext cx="3455640" cy="1079640"/>
          </a:xfrm>
          <a:prstGeom prst="ellipse">
            <a:avLst/>
          </a:prstGeom>
          <a:solidFill>
            <a:srgbClr val="FAEBB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Atlases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21139200">
            <a:off x="704160" y="5586840"/>
            <a:ext cx="3398040" cy="1319040"/>
          </a:xfrm>
          <a:prstGeom prst="ellipse">
            <a:avLst/>
          </a:prstGeom>
          <a:solidFill>
            <a:srgbClr val="CC990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Electrophysiology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data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275400">
            <a:off x="6376500" y="3017219"/>
            <a:ext cx="3455640" cy="1024596"/>
          </a:xfrm>
          <a:prstGeom prst="ellipse">
            <a:avLst/>
          </a:prstGeom>
          <a:solidFill>
            <a:srgbClr val="99FFFF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Neuroimaging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 rot="478738">
            <a:off x="5990121" y="5219789"/>
            <a:ext cx="3264847" cy="9135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sharing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 rot="186951">
            <a:off x="6849137" y="4288687"/>
            <a:ext cx="2847729" cy="8333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b="1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Anatomical datasets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 rot="413439">
            <a:off x="510854" y="4374361"/>
            <a:ext cx="3455640" cy="8690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Computing resources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 rot="803892">
            <a:off x="5269544" y="6355512"/>
            <a:ext cx="3455640" cy="86900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 expression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 rot="20619890">
            <a:off x="3226686" y="3305571"/>
            <a:ext cx="3455640" cy="8690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 tools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21093807">
            <a:off x="3449793" y="4508677"/>
            <a:ext cx="3455640" cy="869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Connectivity data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261" y="468630"/>
            <a:ext cx="603179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280" y="127323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97155" y="2797020"/>
            <a:ext cx="808065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algn="just">
              <a:lnSpc>
                <a:spcPct val="93000"/>
              </a:lnSpc>
            </a:pP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</a:t>
            </a:r>
            <a:r>
              <a:rPr lang="en-GB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GB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which may 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 of use for those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creating and </a:t>
            </a:r>
            <a:r>
              <a:rPr lang="en-GB" sz="32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analysing computational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models of neuronal systems</a:t>
            </a: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Topics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Experimental datasets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Structured data from literature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 environments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initiatives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280" y="301680"/>
            <a:ext cx="906840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tutorial materials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0" y="905400"/>
            <a:ext cx="10080360" cy="6654240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mage result for cc by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age result for cc b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3493142"/>
            <a:ext cx="2103120" cy="7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14335" y="6407640"/>
            <a:ext cx="8646289" cy="787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github.com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NeuralEnsemble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NeuroinformaticsTutorial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280" y="301680"/>
            <a:ext cx="9068400" cy="10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80" y="1291590"/>
            <a:ext cx="87435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Hands on demonstrations</a:t>
            </a:r>
          </a:p>
          <a:p>
            <a:endParaRPr lang="en-US" sz="2000" dirty="0" smtClean="0"/>
          </a:p>
          <a:p>
            <a:r>
              <a:rPr lang="en-US" sz="2000" dirty="0" smtClean="0"/>
              <a:t>Human Brain Project </a:t>
            </a:r>
            <a:r>
              <a:rPr lang="en-US" sz="2000" dirty="0" err="1" smtClean="0"/>
              <a:t>Collaboratory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Run Allen Institute cell model on NSG via OSB</a:t>
            </a:r>
          </a:p>
          <a:p>
            <a:endParaRPr lang="en-US" sz="2000" dirty="0" smtClean="0"/>
          </a:p>
          <a:p>
            <a:r>
              <a:rPr lang="en-US" sz="2000" dirty="0" smtClean="0"/>
              <a:t>Demonstration of Neo/</a:t>
            </a:r>
            <a:r>
              <a:rPr lang="en-US" sz="2000" dirty="0" err="1" smtClean="0"/>
              <a:t>PyNN</a:t>
            </a:r>
            <a:r>
              <a:rPr lang="en-US" sz="2000" dirty="0" smtClean="0"/>
              <a:t> using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Participant Exercises</a:t>
            </a:r>
          </a:p>
          <a:p>
            <a:endParaRPr lang="en-US" sz="2000" dirty="0" smtClean="0"/>
          </a:p>
          <a:p>
            <a:r>
              <a:rPr lang="en-US" sz="2000" dirty="0" smtClean="0"/>
              <a:t>Cell morphology from </a:t>
            </a:r>
            <a:r>
              <a:rPr lang="en-US" sz="2000" dirty="0" err="1" smtClean="0"/>
              <a:t>NeuroMorpho.Org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visualised</a:t>
            </a:r>
            <a:r>
              <a:rPr lang="en-US" sz="2000" dirty="0" smtClean="0"/>
              <a:t> on Open Source Brain</a:t>
            </a:r>
          </a:p>
          <a:p>
            <a:endParaRPr lang="en-US" sz="2000" dirty="0" smtClean="0"/>
          </a:p>
          <a:p>
            <a:r>
              <a:rPr lang="en-US" sz="2000" dirty="0" smtClean="0"/>
              <a:t>Exploring Brain Circuits with the Fruit Fly Brain Observatory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OpenWorm</a:t>
            </a:r>
            <a:r>
              <a:rPr lang="en-US" sz="2000" dirty="0" smtClean="0"/>
              <a:t> tutorials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8171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77622" y="806921"/>
            <a:ext cx="1465943" cy="62411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724527">
            <a:off x="3678402" y="3441282"/>
            <a:ext cx="27238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welcome!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04304" y="1330592"/>
            <a:ext cx="2231856" cy="215428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169</Words>
  <Application>Microsoft Macintosh PowerPoint</Application>
  <PresentationFormat>Custom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28</cp:revision>
  <cp:lastPrinted>1601-01-01T00:00:00Z</cp:lastPrinted>
  <dcterms:created xsi:type="dcterms:W3CDTF">2017-05-31T14:58:21Z</dcterms:created>
  <dcterms:modified xsi:type="dcterms:W3CDTF">2017-07-15T09:22:51Z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