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 varScale="1">
        <p:scale>
          <a:sx n="94" d="100"/>
          <a:sy n="94" d="100"/>
        </p:scale>
        <p:origin x="-1552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A98D9727-59BE-F44C-A6A3-84A763A8A7D1}" type="datetimeFigureOut">
              <a:rPr lang="en-US" altLang="x-none"/>
              <a:pPr/>
              <a:t>13/07/17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E694F43-B47D-3D42-996C-DF0521C1521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5514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98EE40B4-15AE-0044-8C00-1276A1E2D85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564071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AD6A958-9B98-1D48-98DE-C7FF16369840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19AF670-BD26-654A-8A1E-4DF1F742A961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2E3833-DB5D-D54C-84EB-4122FF6E0703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ED1D8581-E309-D747-99D7-6905D58C9558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56470-E733-B145-B297-2BB814866B6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9429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6786F-BB60-7B49-AEDF-AAEEBD919E5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367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906CB-1FB6-A749-9F58-9DEB967D4D6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432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323E1-3C38-184B-80D7-0167259D8A1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052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F5BC8-CA17-6B4B-8FC3-716AD35FAE9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422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BC453-D08E-DE40-A941-D456CC76F7F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70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A2CEF-9781-2D43-A029-838D61976DF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830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D2D18-6122-AA42-8A22-E3CEADED411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2440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E169-63A7-374A-88D4-F6B42E2D1AE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0317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05BD3-996E-004B-969A-02867AF1DFB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3208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57176-3194-DA4A-A751-461A72C3F3A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274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EB432-9513-804A-AA62-C296A79EE2D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6541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3853CB8C-56C9-8A45-AAF0-24999F0CB165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alEnsemble/NeuroinformaticsTutorial/tree/master/Part%201%20-%20Resources%20for%20computational%20modeller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/>
              <a:t>http://neuralensemble.org/neo/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fr-FR"/>
              <a:t>Neo is a package for representing electrophysiology data in Python,</a:t>
            </a:r>
            <a:br>
              <a:rPr lang="fr-FR"/>
            </a:br>
            <a:r>
              <a:rPr lang="fr-FR"/>
              <a:t>together with support for reading a wide range of neurophysiology file formats, including Spike2, NeuroExplorer, AlphaOmega, Axon, Blackrock, Plexon, Tdt, and support for writing to a subset of these formats, plus non-proprietary formats including HDF5.</a:t>
            </a:r>
            <a:endParaRPr lang="en-GB" altLang="x-none" dirty="0" smtClean="0">
              <a:hlinkClick r:id="rId3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1.3 Analysis tools</a:t>
            </a:r>
          </a:p>
        </p:txBody>
      </p:sp>
      <p:pic>
        <p:nvPicPr>
          <p:cNvPr id="6" name="Image 5" descr="neologoshort_small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20" y="1691605"/>
            <a:ext cx="3429000" cy="977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40" y="683493"/>
            <a:ext cx="7230928" cy="63001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68" y="3707829"/>
            <a:ext cx="2446455" cy="31170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187548"/>
            <a:ext cx="9279550" cy="56650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9952" y="1043533"/>
            <a:ext cx="5904656" cy="41549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/>
              <a:t>Plans</a:t>
            </a:r>
          </a:p>
          <a:p>
            <a:endParaRPr lang="fr-FR" sz="2400" b="1"/>
          </a:p>
          <a:p>
            <a:endParaRPr lang="fr-FR" sz="2400" b="1"/>
          </a:p>
          <a:p>
            <a:endParaRPr lang="fr-FR" sz="2400" b="1"/>
          </a:p>
          <a:p>
            <a:r>
              <a:rPr lang="fr-FR" sz="2400"/>
              <a:t>new, high-performance I/O API supporting</a:t>
            </a:r>
          </a:p>
          <a:p>
            <a:r>
              <a:rPr lang="fr-FR" sz="2400"/>
              <a:t>fast lazy/partial loading, streaming</a:t>
            </a:r>
          </a:p>
          <a:p>
            <a:endParaRPr lang="fr-FR" sz="2400"/>
          </a:p>
          <a:p>
            <a:r>
              <a:rPr lang="fr-FR" sz="2400"/>
              <a:t>support for Neurodata Without Borders format</a:t>
            </a:r>
          </a:p>
          <a:p>
            <a:endParaRPr lang="fr-FR" sz="2400"/>
          </a:p>
          <a:p>
            <a:r>
              <a:rPr lang="fr-FR" sz="2400"/>
              <a:t>performance improvements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54</Words>
  <Application>Microsoft Macintosh PowerPoint</Application>
  <PresentationFormat>Personnalisé</PresentationFormat>
  <Paragraphs>18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Andrew Davison</cp:lastModifiedBy>
  <cp:revision>18</cp:revision>
  <cp:lastPrinted>1601-01-01T00:00:00Z</cp:lastPrinted>
  <dcterms:created xsi:type="dcterms:W3CDTF">2017-05-31T14:58:21Z</dcterms:created>
  <dcterms:modified xsi:type="dcterms:W3CDTF">2017-07-13T19:33:50Z</dcterms:modified>
</cp:coreProperties>
</file>