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9"/>
    <p:restoredTop sz="94674"/>
  </p:normalViewPr>
  <p:slideViewPr>
    <p:cSldViewPr>
      <p:cViewPr varScale="1">
        <p:scale>
          <a:sx n="100" d="100"/>
          <a:sy n="100" d="100"/>
        </p:scale>
        <p:origin x="-1456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endParaRPr lang="en-US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fld id="{A98D9727-59BE-F44C-A6A3-84A763A8A7D1}" type="datetimeFigureOut">
              <a:rPr lang="en-US" altLang="x-none"/>
              <a:pPr/>
              <a:t>13/07/17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fld id="{8E694F43-B47D-3D42-996C-DF0521C1521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15514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x-none" altLang="x-non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fld id="{98EE40B4-15AE-0044-8C00-1276A1E2D85C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5640718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2AD6A958-9B98-1D48-98DE-C7FF16369840}" type="slidenum">
              <a:rPr lang="en-GB" altLang="x-none" sz="1400"/>
              <a:pPr>
                <a:spcBef>
                  <a:spcPct val="0"/>
                </a:spcBef>
              </a:pPr>
              <a:t>1</a:t>
            </a:fld>
            <a:endParaRPr lang="en-GB" altLang="x-none" sz="1400"/>
          </a:p>
        </p:txBody>
      </p:sp>
      <p:sp>
        <p:nvSpPr>
          <p:cNvPr id="716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7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419AF670-BD26-654A-8A1E-4DF1F742A961}" type="slidenum">
              <a:rPr lang="en-GB" altLang="x-none" sz="1400"/>
              <a:pPr>
                <a:spcBef>
                  <a:spcPct val="0"/>
                </a:spcBef>
              </a:pPr>
              <a:t>2</a:t>
            </a:fld>
            <a:endParaRPr lang="en-GB" altLang="x-none" sz="1400"/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E2E3833-DB5D-D54C-84EB-4122FF6E0703}" type="slidenum">
              <a:rPr lang="en-GB" altLang="x-none" sz="1400"/>
              <a:pPr>
                <a:spcBef>
                  <a:spcPct val="0"/>
                </a:spcBef>
              </a:pPr>
              <a:t>3</a:t>
            </a:fld>
            <a:endParaRPr lang="en-GB" altLang="x-none" sz="1400"/>
          </a:p>
        </p:txBody>
      </p:sp>
      <p:sp>
        <p:nvSpPr>
          <p:cNvPr id="92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2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056470-E733-B145-B297-2BB814866B65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094299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76786F-BB60-7B49-AEDF-AAEEBD919E53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1367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E906CB-1FB6-A749-9F58-9DEB967D4D6F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643252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5323E1-3C38-184B-80D7-0167259D8A19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70524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6F5BC8-CA17-6B4B-8FC3-716AD35FAE9D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64226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8BC453-D08E-DE40-A941-D456CC76F7F8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14706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4A2CEF-9781-2D43-A029-838D61976DF5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58309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9D2D18-6122-AA42-8A22-E3CEADED411F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92440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DE169-63A7-374A-88D4-F6B42E2D1AE9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30317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05BD3-996E-004B-969A-02867AF1DFB4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63208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657176-3194-DA4A-A751-461A72C3F3AA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72740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EEB432-9513-804A-AA62-C296A79EE2D6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96541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outline text format</a:t>
            </a:r>
          </a:p>
          <a:p>
            <a:pPr lvl="1"/>
            <a:r>
              <a:rPr lang="en-GB" altLang="x-none"/>
              <a:t>Second Outline Level</a:t>
            </a:r>
          </a:p>
          <a:p>
            <a:pPr lvl="2"/>
            <a:r>
              <a:rPr lang="en-GB" altLang="x-none"/>
              <a:t>Third Outline Level</a:t>
            </a:r>
          </a:p>
          <a:p>
            <a:pPr lvl="3"/>
            <a:r>
              <a:rPr lang="en-GB" altLang="x-none"/>
              <a:t>Fourth Outline Level</a:t>
            </a:r>
          </a:p>
          <a:p>
            <a:pPr lvl="4"/>
            <a:r>
              <a:rPr lang="en-GB" altLang="x-none"/>
              <a:t>Fifth Outline Level</a:t>
            </a:r>
          </a:p>
          <a:p>
            <a:pPr lvl="4"/>
            <a:r>
              <a:rPr lang="en-GB" altLang="x-none"/>
              <a:t>Sixth Outline Level</a:t>
            </a:r>
          </a:p>
          <a:p>
            <a:pPr lvl="4"/>
            <a:r>
              <a:rPr lang="en-GB" altLang="x-none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fld id="{3853CB8C-56C9-8A45-AAF0-24999F0CB165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uralEnsemble/NeuroinformaticsTutorial/tree/master/Part%201%20-%20Resources%20for%20computational%20modellers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824" y="4787949"/>
            <a:ext cx="9070975" cy="649287"/>
          </a:xfrm>
        </p:spPr>
        <p:txBody>
          <a:bodyPr anchor="ctr"/>
          <a:lstStyle/>
          <a:p>
            <a:pPr marL="0" indent="0" algn="ctr" eaLnBrk="1"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GB" altLang="x-none" dirty="0"/>
              <a:t>http://neuralensemble.org/elephant/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15900" y="7019925"/>
            <a:ext cx="287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56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b="1" dirty="0" err="1" smtClean="0">
                <a:solidFill>
                  <a:schemeClr val="bg2"/>
                </a:solidFill>
              </a:rPr>
              <a:t>Neuroinformatics</a:t>
            </a:r>
            <a:r>
              <a:rPr lang="en-GB" altLang="x-none" b="1" dirty="0" smtClean="0">
                <a:solidFill>
                  <a:schemeClr val="bg2"/>
                </a:solidFill>
              </a:rPr>
              <a:t> tutorial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95896" y="5724053"/>
            <a:ext cx="7488238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fr-FR"/>
              <a:t>Elephant is an open-source, community centered library for the analysis of electrophysiology data in the Python programming language.</a:t>
            </a:r>
            <a:endParaRPr lang="en-GB" altLang="x-none" dirty="0" smtClean="0">
              <a:hlinkClick r:id="rId3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0" y="6927850"/>
            <a:ext cx="10080625" cy="0"/>
          </a:xfrm>
          <a:prstGeom prst="line">
            <a:avLst/>
          </a:prstGeom>
          <a:solidFill>
            <a:srgbClr val="00B8FF"/>
          </a:solidFill>
          <a:ln w="158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985000" y="7019925"/>
            <a:ext cx="287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56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dirty="0" smtClean="0">
                <a:solidFill>
                  <a:schemeClr val="bg2"/>
                </a:solidFill>
              </a:rPr>
              <a:t>1.3 Analysis tools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944" y="395461"/>
            <a:ext cx="6007100" cy="4000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0" y="0"/>
            <a:ext cx="5620540" cy="755967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1841" y="899517"/>
            <a:ext cx="59766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/>
              <a:t>Goals:</a:t>
            </a:r>
          </a:p>
          <a:p>
            <a:endParaRPr lang="fr-FR"/>
          </a:p>
          <a:p>
            <a:r>
              <a:rPr lang="fr-FR"/>
              <a:t>improve quality of data analysis code in neuroscience </a:t>
            </a:r>
          </a:p>
          <a:p>
            <a:r>
              <a:rPr lang="fr-FR"/>
              <a:t>and reduce duplication of effort by:</a:t>
            </a:r>
          </a:p>
          <a:p>
            <a:endParaRPr lang="fr-FR"/>
          </a:p>
          <a:p>
            <a:pPr marL="285750" indent="-285750">
              <a:buFont typeface="Arial"/>
              <a:buChar char="•"/>
            </a:pPr>
            <a:r>
              <a:rPr lang="fr-FR"/>
              <a:t>developing community Python library of well-tested, well-documented data analysis functions</a:t>
            </a:r>
          </a:p>
          <a:p>
            <a:pPr marL="285750" indent="-285750">
              <a:buFont typeface="Arial"/>
              <a:buChar char="•"/>
            </a:pPr>
            <a:endParaRPr lang="fr-FR"/>
          </a:p>
          <a:p>
            <a:pPr marL="285750" indent="-285750">
              <a:buFont typeface="Arial"/>
              <a:buChar char="•"/>
            </a:pPr>
            <a:r>
              <a:rPr lang="fr-FR"/>
              <a:t>encouraging contributions from users</a:t>
            </a:r>
          </a:p>
          <a:p>
            <a:pPr marL="285750" indent="-285750">
              <a:buFont typeface="Arial"/>
              <a:buChar char="•"/>
            </a:pPr>
            <a:endParaRPr lang="fr-FR"/>
          </a:p>
          <a:p>
            <a:pPr marL="285750" indent="-285750">
              <a:buFont typeface="Arial"/>
              <a:buChar char="•"/>
            </a:pPr>
            <a:r>
              <a:rPr lang="fr-FR"/>
              <a:t>friendly peer-review of code</a:t>
            </a:r>
          </a:p>
          <a:p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3888184" y="4715941"/>
            <a:ext cx="5038725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/>
              <a:t>Plans:</a:t>
            </a:r>
          </a:p>
          <a:p>
            <a:endParaRPr lang="fr-FR"/>
          </a:p>
          <a:p>
            <a:r>
              <a:rPr lang="fr-FR"/>
              <a:t>continued efforts to grow community of contributors</a:t>
            </a:r>
          </a:p>
          <a:p>
            <a:endParaRPr lang="fr-FR"/>
          </a:p>
          <a:p>
            <a:r>
              <a:rPr lang="fr-FR"/>
              <a:t>parallelization on clusters, GPUs, supercomputers</a:t>
            </a:r>
            <a:endParaRPr lang="fr-FR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Noto Sans CJK SC Regular"/>
        <a:cs typeface="Noto Sans CJK SC Regular"/>
      </a:majorFont>
      <a:minorFont>
        <a:latin typeface="Arial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96</Words>
  <Application>Microsoft Macintosh PowerPoint</Application>
  <PresentationFormat>Personnalisé</PresentationFormat>
  <Paragraphs>22</Paragraphs>
  <Slides>3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Office Theme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resource title&gt;</dc:title>
  <dc:subject/>
  <dc:creator/>
  <cp:keywords/>
  <dc:description/>
  <cp:lastModifiedBy>Andrew Davison</cp:lastModifiedBy>
  <cp:revision>21</cp:revision>
  <cp:lastPrinted>1601-01-01T00:00:00Z</cp:lastPrinted>
  <dcterms:created xsi:type="dcterms:W3CDTF">2017-05-31T14:58:21Z</dcterms:created>
  <dcterms:modified xsi:type="dcterms:W3CDTF">2017-07-13T19:39:39Z</dcterms:modified>
</cp:coreProperties>
</file>