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handoutMasterIdLst>
    <p:handoutMasterId r:id="rId7"/>
  </p:handoutMasterIdLst>
  <p:sldIdLst>
    <p:sldId id="256" r:id="rId2"/>
    <p:sldId id="257" r:id="rId3"/>
    <p:sldId id="259" r:id="rId4"/>
    <p:sldId id="258" r:id="rId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1pPr>
    <a:lvl2pPr marL="742950" indent="-28575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2pPr>
    <a:lvl3pPr marL="1143000" indent="-22860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3pPr>
    <a:lvl4pPr marL="1600200" indent="-22860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4pPr>
    <a:lvl5pPr marL="2057400" indent="-228600" algn="l" defTabSz="449263" rtl="0" eaLnBrk="0" fontAlgn="base" hangingPunct="0">
      <a:spcBef>
        <a:spcPct val="0"/>
      </a:spcBef>
      <a:spcAft>
        <a:spcPct val="0"/>
      </a:spcAft>
      <a:defRPr kern="1200">
        <a:solidFill>
          <a:schemeClr val="tx1"/>
        </a:solidFill>
        <a:latin typeface="Arial" charset="0"/>
        <a:ea typeface="Noto Sans CJK SC Regular" charset="0"/>
        <a:cs typeface="Noto Sans CJK SC Regular" charset="0"/>
      </a:defRPr>
    </a:lvl5pPr>
    <a:lvl6pPr marL="2286000" algn="l" defTabSz="914400" rtl="0" eaLnBrk="1" latinLnBrk="0" hangingPunct="1">
      <a:defRPr kern="1200">
        <a:solidFill>
          <a:schemeClr val="tx1"/>
        </a:solidFill>
        <a:latin typeface="Arial" charset="0"/>
        <a:ea typeface="Noto Sans CJK SC Regular" charset="0"/>
        <a:cs typeface="Noto Sans CJK SC Regular" charset="0"/>
      </a:defRPr>
    </a:lvl6pPr>
    <a:lvl7pPr marL="2743200" algn="l" defTabSz="914400" rtl="0" eaLnBrk="1" latinLnBrk="0" hangingPunct="1">
      <a:defRPr kern="1200">
        <a:solidFill>
          <a:schemeClr val="tx1"/>
        </a:solidFill>
        <a:latin typeface="Arial" charset="0"/>
        <a:ea typeface="Noto Sans CJK SC Regular" charset="0"/>
        <a:cs typeface="Noto Sans CJK SC Regular" charset="0"/>
      </a:defRPr>
    </a:lvl7pPr>
    <a:lvl8pPr marL="3200400" algn="l" defTabSz="914400" rtl="0" eaLnBrk="1" latinLnBrk="0" hangingPunct="1">
      <a:defRPr kern="1200">
        <a:solidFill>
          <a:schemeClr val="tx1"/>
        </a:solidFill>
        <a:latin typeface="Arial" charset="0"/>
        <a:ea typeface="Noto Sans CJK SC Regular" charset="0"/>
        <a:cs typeface="Noto Sans CJK SC Regular" charset="0"/>
      </a:defRPr>
    </a:lvl8pPr>
    <a:lvl9pPr marL="3657600" algn="l" defTabSz="914400" rtl="0" eaLnBrk="1" latinLnBrk="0" hangingPunct="1">
      <a:defRPr kern="1200">
        <a:solidFill>
          <a:schemeClr val="tx1"/>
        </a:solidFill>
        <a:latin typeface="Arial" charset="0"/>
        <a:ea typeface="Noto Sans CJK SC Regular" charset="0"/>
        <a:cs typeface="Noto Sans CJK SC Regular"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74"/>
  </p:normalViewPr>
  <p:slideViewPr>
    <p:cSldViewPr>
      <p:cViewPr>
        <p:scale>
          <a:sx n="85" d="100"/>
          <a:sy n="85" d="100"/>
        </p:scale>
        <p:origin x="-1976" y="-48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wrap="square" lIns="91440" tIns="45720" rIns="91440" bIns="45720" numCol="1" anchor="t" anchorCtr="0" compatLnSpc="1">
            <a:prstTxWarp prst="textNoShape">
              <a:avLst/>
            </a:prstTxWarp>
          </a:bodyPr>
          <a:lstStyle>
            <a:lvl1pPr eaLnBrk="1">
              <a:lnSpc>
                <a:spcPct val="93000"/>
              </a:lnSpc>
              <a:buClr>
                <a:srgbClr val="000000"/>
              </a:buClr>
              <a:buSzPct val="100000"/>
              <a:buFont typeface="Times New Roman" charset="0"/>
              <a:buNone/>
              <a:defRPr sz="1200"/>
            </a:lvl1pPr>
          </a:lstStyle>
          <a:p>
            <a:endParaRPr lang="en-US" altLang="x-none"/>
          </a:p>
        </p:txBody>
      </p:sp>
      <p:sp>
        <p:nvSpPr>
          <p:cNvPr id="3" name="Date Placeholder 2"/>
          <p:cNvSpPr>
            <a:spLocks noGrp="1"/>
          </p:cNvSpPr>
          <p:nvPr>
            <p:ph type="dt" sz="quarter" idx="1"/>
          </p:nvPr>
        </p:nvSpPr>
        <p:spPr>
          <a:xfrm>
            <a:off x="4281488" y="0"/>
            <a:ext cx="3276600" cy="536575"/>
          </a:xfrm>
          <a:prstGeom prst="rect">
            <a:avLst/>
          </a:prstGeom>
        </p:spPr>
        <p:txBody>
          <a:bodyPr vert="horz" wrap="square" lIns="91440" tIns="45720" rIns="91440" bIns="45720" numCol="1" anchor="t" anchorCtr="0" compatLnSpc="1">
            <a:prstTxWarp prst="textNoShape">
              <a:avLst/>
            </a:prstTxWarp>
          </a:bodyPr>
          <a:lstStyle>
            <a:lvl1pPr algn="r" eaLnBrk="1">
              <a:lnSpc>
                <a:spcPct val="93000"/>
              </a:lnSpc>
              <a:buClr>
                <a:srgbClr val="000000"/>
              </a:buClr>
              <a:buSzPct val="100000"/>
              <a:buFont typeface="Times New Roman" charset="0"/>
              <a:buNone/>
              <a:defRPr sz="1200"/>
            </a:lvl1pPr>
          </a:lstStyle>
          <a:p>
            <a:fld id="{350F7BB0-A51B-B744-B0B1-ADB6315F2149}" type="datetimeFigureOut">
              <a:rPr lang="en-US" altLang="x-none"/>
              <a:pPr/>
              <a:t>13/07/17</a:t>
            </a:fld>
            <a:endParaRPr lang="en-US" altLang="x-none"/>
          </a:p>
        </p:txBody>
      </p:sp>
      <p:sp>
        <p:nvSpPr>
          <p:cNvPr id="4" name="Footer Placeholder 3"/>
          <p:cNvSpPr>
            <a:spLocks noGrp="1"/>
          </p:cNvSpPr>
          <p:nvPr>
            <p:ph type="ftr" sz="quarter" idx="2"/>
          </p:nvPr>
        </p:nvSpPr>
        <p:spPr>
          <a:xfrm>
            <a:off x="0" y="10155238"/>
            <a:ext cx="3276600" cy="536575"/>
          </a:xfrm>
          <a:prstGeom prst="rect">
            <a:avLst/>
          </a:prstGeom>
        </p:spPr>
        <p:txBody>
          <a:bodyPr vert="horz" wrap="square" lIns="91440" tIns="45720" rIns="91440" bIns="45720" numCol="1" anchor="b" anchorCtr="0" compatLnSpc="1">
            <a:prstTxWarp prst="textNoShape">
              <a:avLst/>
            </a:prstTxWarp>
          </a:bodyPr>
          <a:lstStyle>
            <a:lvl1pPr eaLnBrk="1">
              <a:lnSpc>
                <a:spcPct val="93000"/>
              </a:lnSpc>
              <a:buClr>
                <a:srgbClr val="000000"/>
              </a:buClr>
              <a:buSzPct val="100000"/>
              <a:buFont typeface="Times New Roman" charset="0"/>
              <a:buNone/>
              <a:defRPr sz="1200"/>
            </a:lvl1pPr>
          </a:lstStyle>
          <a:p>
            <a:endParaRPr lang="en-US" altLang="x-none"/>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charset="0"/>
              <a:buNone/>
              <a:defRPr sz="1200"/>
            </a:lvl1pPr>
          </a:lstStyle>
          <a:p>
            <a:fld id="{8D747C74-0AA1-A34E-BB0C-1ECFC5612F5B}" type="slidenum">
              <a:rPr lang="en-US" altLang="x-none"/>
              <a:pPr/>
              <a:t>‹#›</a:t>
            </a:fld>
            <a:endParaRPr lang="en-US" altLang="x-none"/>
          </a:p>
        </p:txBody>
      </p:sp>
    </p:spTree>
    <p:extLst>
      <p:ext uri="{BB962C8B-B14F-4D97-AF65-F5344CB8AC3E}">
        <p14:creationId xmlns:p14="http://schemas.microsoft.com/office/powerpoint/2010/main" val="3409898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noProof="0" smtClean="0"/>
          </a:p>
        </p:txBody>
      </p:sp>
      <p:sp>
        <p:nvSpPr>
          <p:cNvPr id="2051"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2052"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2053"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2054"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fld id="{048AB9FE-BCD6-2C4D-966E-79798EDE2B39}" type="slidenum">
              <a:rPr lang="en-GB" altLang="x-none"/>
              <a:pPr/>
              <a:t>‹#›</a:t>
            </a:fld>
            <a:endParaRPr lang="en-GB" altLang="x-none"/>
          </a:p>
        </p:txBody>
      </p:sp>
    </p:spTree>
    <p:extLst>
      <p:ext uri="{BB962C8B-B14F-4D97-AF65-F5344CB8AC3E}">
        <p14:creationId xmlns:p14="http://schemas.microsoft.com/office/powerpoint/2010/main" val="58301826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162DB599-7657-014B-8973-EB2FCD3FD641}" type="slidenum">
              <a:rPr lang="en-GB" altLang="x-none" sz="1400"/>
              <a:pPr>
                <a:spcBef>
                  <a:spcPct val="0"/>
                </a:spcBef>
              </a:pPr>
              <a:t>1</a:t>
            </a:fld>
            <a:endParaRPr lang="en-GB" altLang="x-none" sz="1400"/>
          </a:p>
        </p:txBody>
      </p:sp>
      <p:sp>
        <p:nvSpPr>
          <p:cNvPr id="7169"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70"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51D5125D-6C17-CF47-81B5-11428A76053D}" type="slidenum">
              <a:rPr lang="en-GB" altLang="x-none" sz="1400"/>
              <a:pPr>
                <a:spcBef>
                  <a:spcPct val="0"/>
                </a:spcBef>
              </a:pPr>
              <a:t>2</a:t>
            </a:fld>
            <a:endParaRPr lang="en-GB" altLang="x-none" sz="1400"/>
          </a:p>
        </p:txBody>
      </p:sp>
      <p:sp>
        <p:nvSpPr>
          <p:cNvPr id="8193"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4"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0FCD831C-AF50-B949-AE20-08FA0806EA70}" type="slidenum">
              <a:rPr lang="en-GB" altLang="x-none" sz="1400"/>
              <a:pPr>
                <a:spcBef>
                  <a:spcPct val="0"/>
                </a:spcBef>
              </a:pPr>
              <a:t>3</a:t>
            </a:fld>
            <a:endParaRPr lang="en-GB" altLang="x-none" sz="1400"/>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2"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1pPr>
            <a:lvl2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2pPr>
            <a:lvl3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3pPr>
            <a:lvl4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4pPr>
            <a:lvl5pPr>
              <a:spcBef>
                <a:spcPct val="30000"/>
              </a:spcBef>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sz="1200">
                <a:solidFill>
                  <a:srgbClr val="000000"/>
                </a:solidFill>
                <a:latin typeface="Times New Roman" charset="0"/>
              </a:defRPr>
            </a:lvl9pPr>
          </a:lstStyle>
          <a:p>
            <a:pPr>
              <a:spcBef>
                <a:spcPct val="0"/>
              </a:spcBef>
            </a:pPr>
            <a:fld id="{9075F21F-A017-374B-987B-1A71511FB1BB}" type="slidenum">
              <a:rPr lang="en-GB" altLang="x-none" sz="1400"/>
              <a:pPr>
                <a:spcBef>
                  <a:spcPct val="0"/>
                </a:spcBef>
              </a:pPr>
              <a:t>4</a:t>
            </a:fld>
            <a:endParaRPr lang="en-GB" altLang="x-none" sz="1400"/>
          </a:p>
        </p:txBody>
      </p:sp>
      <p:sp>
        <p:nvSpPr>
          <p:cNvPr id="9217"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8" name="Text Box 2"/>
          <p:cNvSpPr txBox="1">
            <a:spLocks noGrp="1" noChangeArrowheads="1"/>
          </p:cNvSpPr>
          <p:nvPr>
            <p:ph type="body" idx="1"/>
          </p:nvPr>
        </p:nvSpPr>
        <p:spPr>
          <a:xfrm>
            <a:off x="755650" y="5078413"/>
            <a:ext cx="6048375" cy="4811712"/>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x-none" altLang="x-non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3C202190-10D5-0A4C-955B-1DA35B5B4B1C}" type="slidenum">
              <a:rPr lang="en-GB" altLang="x-none"/>
              <a:pPr/>
              <a:t>‹#›</a:t>
            </a:fld>
            <a:endParaRPr lang="en-GB" altLang="x-none"/>
          </a:p>
        </p:txBody>
      </p:sp>
    </p:spTree>
    <p:extLst>
      <p:ext uri="{BB962C8B-B14F-4D97-AF65-F5344CB8AC3E}">
        <p14:creationId xmlns:p14="http://schemas.microsoft.com/office/powerpoint/2010/main" val="214542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4CFAAECF-434C-9541-ADF5-62F24E81B982}" type="slidenum">
              <a:rPr lang="en-GB" altLang="x-none"/>
              <a:pPr/>
              <a:t>‹#›</a:t>
            </a:fld>
            <a:endParaRPr lang="en-GB" altLang="x-none"/>
          </a:p>
        </p:txBody>
      </p:sp>
    </p:spTree>
    <p:extLst>
      <p:ext uri="{BB962C8B-B14F-4D97-AF65-F5344CB8AC3E}">
        <p14:creationId xmlns:p14="http://schemas.microsoft.com/office/powerpoint/2010/main" val="105898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9E824D89-0538-2742-982B-494543A43C80}" type="slidenum">
              <a:rPr lang="en-GB" altLang="x-none"/>
              <a:pPr/>
              <a:t>‹#›</a:t>
            </a:fld>
            <a:endParaRPr lang="en-GB" altLang="x-none"/>
          </a:p>
        </p:txBody>
      </p:sp>
    </p:spTree>
    <p:extLst>
      <p:ext uri="{BB962C8B-B14F-4D97-AF65-F5344CB8AC3E}">
        <p14:creationId xmlns:p14="http://schemas.microsoft.com/office/powerpoint/2010/main" val="2112987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x-none" altLang="x-none"/>
          </a:p>
        </p:txBody>
      </p:sp>
      <p:sp>
        <p:nvSpPr>
          <p:cNvPr id="4" name="Rectangle 4"/>
          <p:cNvSpPr>
            <a:spLocks noGrp="1" noChangeArrowheads="1"/>
          </p:cNvSpPr>
          <p:nvPr>
            <p:ph type="ftr" idx="11"/>
          </p:nvPr>
        </p:nvSpPr>
        <p:spPr>
          <a:ln/>
        </p:spPr>
        <p:txBody>
          <a:bodyPr/>
          <a:lstStyle>
            <a:lvl1pPr>
              <a:defRPr/>
            </a:lvl1pPr>
          </a:lstStyle>
          <a:p>
            <a:endParaRPr lang="x-none" altLang="x-none"/>
          </a:p>
        </p:txBody>
      </p:sp>
      <p:sp>
        <p:nvSpPr>
          <p:cNvPr id="5" name="Rectangle 5"/>
          <p:cNvSpPr>
            <a:spLocks noGrp="1" noChangeArrowheads="1"/>
          </p:cNvSpPr>
          <p:nvPr>
            <p:ph type="sldNum" idx="12"/>
          </p:nvPr>
        </p:nvSpPr>
        <p:spPr>
          <a:ln/>
        </p:spPr>
        <p:txBody>
          <a:bodyPr/>
          <a:lstStyle>
            <a:lvl1pPr>
              <a:defRPr/>
            </a:lvl1pPr>
          </a:lstStyle>
          <a:p>
            <a:fld id="{843D8A23-8318-2F4E-A912-BF3D5539A9A6}" type="slidenum">
              <a:rPr lang="en-GB" altLang="x-none"/>
              <a:pPr/>
              <a:t>‹#›</a:t>
            </a:fld>
            <a:endParaRPr lang="en-GB" altLang="x-none"/>
          </a:p>
        </p:txBody>
      </p:sp>
    </p:spTree>
    <p:extLst>
      <p:ext uri="{BB962C8B-B14F-4D97-AF65-F5344CB8AC3E}">
        <p14:creationId xmlns:p14="http://schemas.microsoft.com/office/powerpoint/2010/main" val="3713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589870D3-B7B7-5A4F-9A40-53CFC9581C69}" type="slidenum">
              <a:rPr lang="en-GB" altLang="x-none"/>
              <a:pPr/>
              <a:t>‹#›</a:t>
            </a:fld>
            <a:endParaRPr lang="en-GB" altLang="x-none"/>
          </a:p>
        </p:txBody>
      </p:sp>
    </p:spTree>
    <p:extLst>
      <p:ext uri="{BB962C8B-B14F-4D97-AF65-F5344CB8AC3E}">
        <p14:creationId xmlns:p14="http://schemas.microsoft.com/office/powerpoint/2010/main" val="18396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x-none" altLang="x-none"/>
          </a:p>
        </p:txBody>
      </p:sp>
      <p:sp>
        <p:nvSpPr>
          <p:cNvPr id="5" name="Rectangle 4"/>
          <p:cNvSpPr>
            <a:spLocks noGrp="1" noChangeArrowheads="1"/>
          </p:cNvSpPr>
          <p:nvPr>
            <p:ph type="ftr" idx="11"/>
          </p:nvPr>
        </p:nvSpPr>
        <p:spPr>
          <a:ln/>
        </p:spPr>
        <p:txBody>
          <a:bodyPr/>
          <a:lstStyle>
            <a:lvl1pPr>
              <a:defRPr/>
            </a:lvl1pPr>
          </a:lstStyle>
          <a:p>
            <a:endParaRPr lang="x-none" altLang="x-none"/>
          </a:p>
        </p:txBody>
      </p:sp>
      <p:sp>
        <p:nvSpPr>
          <p:cNvPr id="6" name="Rectangle 5"/>
          <p:cNvSpPr>
            <a:spLocks noGrp="1" noChangeArrowheads="1"/>
          </p:cNvSpPr>
          <p:nvPr>
            <p:ph type="sldNum" idx="12"/>
          </p:nvPr>
        </p:nvSpPr>
        <p:spPr>
          <a:ln/>
        </p:spPr>
        <p:txBody>
          <a:bodyPr/>
          <a:lstStyle>
            <a:lvl1pPr>
              <a:defRPr/>
            </a:lvl1pPr>
          </a:lstStyle>
          <a:p>
            <a:fld id="{F798DC50-F016-A245-9F9E-BCA9444248A7}" type="slidenum">
              <a:rPr lang="en-GB" altLang="x-none"/>
              <a:pPr/>
              <a:t>‹#›</a:t>
            </a:fld>
            <a:endParaRPr lang="en-GB" altLang="x-none"/>
          </a:p>
        </p:txBody>
      </p:sp>
    </p:spTree>
    <p:extLst>
      <p:ext uri="{BB962C8B-B14F-4D97-AF65-F5344CB8AC3E}">
        <p14:creationId xmlns:p14="http://schemas.microsoft.com/office/powerpoint/2010/main" val="209908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383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383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x-none" altLang="x-none"/>
          </a:p>
        </p:txBody>
      </p:sp>
      <p:sp>
        <p:nvSpPr>
          <p:cNvPr id="6" name="Rectangle 4"/>
          <p:cNvSpPr>
            <a:spLocks noGrp="1" noChangeArrowheads="1"/>
          </p:cNvSpPr>
          <p:nvPr>
            <p:ph type="ftr" idx="11"/>
          </p:nvPr>
        </p:nvSpPr>
        <p:spPr>
          <a:ln/>
        </p:spPr>
        <p:txBody>
          <a:bodyPr/>
          <a:lstStyle>
            <a:lvl1pPr>
              <a:defRPr/>
            </a:lvl1pPr>
          </a:lstStyle>
          <a:p>
            <a:endParaRPr lang="x-none" altLang="x-none"/>
          </a:p>
        </p:txBody>
      </p:sp>
      <p:sp>
        <p:nvSpPr>
          <p:cNvPr id="7" name="Rectangle 5"/>
          <p:cNvSpPr>
            <a:spLocks noGrp="1" noChangeArrowheads="1"/>
          </p:cNvSpPr>
          <p:nvPr>
            <p:ph type="sldNum" idx="12"/>
          </p:nvPr>
        </p:nvSpPr>
        <p:spPr>
          <a:ln/>
        </p:spPr>
        <p:txBody>
          <a:bodyPr/>
          <a:lstStyle>
            <a:lvl1pPr>
              <a:defRPr/>
            </a:lvl1pPr>
          </a:lstStyle>
          <a:p>
            <a:fld id="{77986900-D9F2-6049-92E9-7D1BB83AF8B5}" type="slidenum">
              <a:rPr lang="en-GB" altLang="x-none"/>
              <a:pPr/>
              <a:t>‹#›</a:t>
            </a:fld>
            <a:endParaRPr lang="en-GB" altLang="x-none"/>
          </a:p>
        </p:txBody>
      </p:sp>
    </p:spTree>
    <p:extLst>
      <p:ext uri="{BB962C8B-B14F-4D97-AF65-F5344CB8AC3E}">
        <p14:creationId xmlns:p14="http://schemas.microsoft.com/office/powerpoint/2010/main" val="50678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x-none" altLang="x-none"/>
          </a:p>
        </p:txBody>
      </p:sp>
      <p:sp>
        <p:nvSpPr>
          <p:cNvPr id="8" name="Rectangle 4"/>
          <p:cNvSpPr>
            <a:spLocks noGrp="1" noChangeArrowheads="1"/>
          </p:cNvSpPr>
          <p:nvPr>
            <p:ph type="ftr" idx="11"/>
          </p:nvPr>
        </p:nvSpPr>
        <p:spPr>
          <a:ln/>
        </p:spPr>
        <p:txBody>
          <a:bodyPr/>
          <a:lstStyle>
            <a:lvl1pPr>
              <a:defRPr/>
            </a:lvl1pPr>
          </a:lstStyle>
          <a:p>
            <a:endParaRPr lang="x-none" altLang="x-none"/>
          </a:p>
        </p:txBody>
      </p:sp>
      <p:sp>
        <p:nvSpPr>
          <p:cNvPr id="9" name="Rectangle 5"/>
          <p:cNvSpPr>
            <a:spLocks noGrp="1" noChangeArrowheads="1"/>
          </p:cNvSpPr>
          <p:nvPr>
            <p:ph type="sldNum" idx="12"/>
          </p:nvPr>
        </p:nvSpPr>
        <p:spPr>
          <a:ln/>
        </p:spPr>
        <p:txBody>
          <a:bodyPr/>
          <a:lstStyle>
            <a:lvl1pPr>
              <a:defRPr/>
            </a:lvl1pPr>
          </a:lstStyle>
          <a:p>
            <a:fld id="{4EFC7B64-E315-1147-8E62-B62B54393999}" type="slidenum">
              <a:rPr lang="en-GB" altLang="x-none"/>
              <a:pPr/>
              <a:t>‹#›</a:t>
            </a:fld>
            <a:endParaRPr lang="en-GB" altLang="x-none"/>
          </a:p>
        </p:txBody>
      </p:sp>
    </p:spTree>
    <p:extLst>
      <p:ext uri="{BB962C8B-B14F-4D97-AF65-F5344CB8AC3E}">
        <p14:creationId xmlns:p14="http://schemas.microsoft.com/office/powerpoint/2010/main" val="5425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x-none" altLang="x-none"/>
          </a:p>
        </p:txBody>
      </p:sp>
      <p:sp>
        <p:nvSpPr>
          <p:cNvPr id="4" name="Rectangle 4"/>
          <p:cNvSpPr>
            <a:spLocks noGrp="1" noChangeArrowheads="1"/>
          </p:cNvSpPr>
          <p:nvPr>
            <p:ph type="ftr" idx="11"/>
          </p:nvPr>
        </p:nvSpPr>
        <p:spPr>
          <a:ln/>
        </p:spPr>
        <p:txBody>
          <a:bodyPr/>
          <a:lstStyle>
            <a:lvl1pPr>
              <a:defRPr/>
            </a:lvl1pPr>
          </a:lstStyle>
          <a:p>
            <a:endParaRPr lang="x-none" altLang="x-none"/>
          </a:p>
        </p:txBody>
      </p:sp>
      <p:sp>
        <p:nvSpPr>
          <p:cNvPr id="5" name="Rectangle 5"/>
          <p:cNvSpPr>
            <a:spLocks noGrp="1" noChangeArrowheads="1"/>
          </p:cNvSpPr>
          <p:nvPr>
            <p:ph type="sldNum" idx="12"/>
          </p:nvPr>
        </p:nvSpPr>
        <p:spPr>
          <a:ln/>
        </p:spPr>
        <p:txBody>
          <a:bodyPr/>
          <a:lstStyle>
            <a:lvl1pPr>
              <a:defRPr/>
            </a:lvl1pPr>
          </a:lstStyle>
          <a:p>
            <a:fld id="{725B86F3-9CF3-E745-8CDB-889F09A47DDF}" type="slidenum">
              <a:rPr lang="en-GB" altLang="x-none"/>
              <a:pPr/>
              <a:t>‹#›</a:t>
            </a:fld>
            <a:endParaRPr lang="en-GB" altLang="x-none"/>
          </a:p>
        </p:txBody>
      </p:sp>
    </p:spTree>
    <p:extLst>
      <p:ext uri="{BB962C8B-B14F-4D97-AF65-F5344CB8AC3E}">
        <p14:creationId xmlns:p14="http://schemas.microsoft.com/office/powerpoint/2010/main" val="2340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x-none" altLang="x-none"/>
          </a:p>
        </p:txBody>
      </p:sp>
      <p:sp>
        <p:nvSpPr>
          <p:cNvPr id="3" name="Rectangle 4"/>
          <p:cNvSpPr>
            <a:spLocks noGrp="1" noChangeArrowheads="1"/>
          </p:cNvSpPr>
          <p:nvPr>
            <p:ph type="ftr" idx="11"/>
          </p:nvPr>
        </p:nvSpPr>
        <p:spPr>
          <a:ln/>
        </p:spPr>
        <p:txBody>
          <a:bodyPr/>
          <a:lstStyle>
            <a:lvl1pPr>
              <a:defRPr/>
            </a:lvl1pPr>
          </a:lstStyle>
          <a:p>
            <a:endParaRPr lang="x-none" altLang="x-none"/>
          </a:p>
        </p:txBody>
      </p:sp>
      <p:sp>
        <p:nvSpPr>
          <p:cNvPr id="4" name="Rectangle 5"/>
          <p:cNvSpPr>
            <a:spLocks noGrp="1" noChangeArrowheads="1"/>
          </p:cNvSpPr>
          <p:nvPr>
            <p:ph type="sldNum" idx="12"/>
          </p:nvPr>
        </p:nvSpPr>
        <p:spPr>
          <a:ln/>
        </p:spPr>
        <p:txBody>
          <a:bodyPr/>
          <a:lstStyle>
            <a:lvl1pPr>
              <a:defRPr/>
            </a:lvl1pPr>
          </a:lstStyle>
          <a:p>
            <a:fld id="{92B7B51B-9A2F-8F41-9F48-7DBEA673C9A4}" type="slidenum">
              <a:rPr lang="en-GB" altLang="x-none"/>
              <a:pPr/>
              <a:t>‹#›</a:t>
            </a:fld>
            <a:endParaRPr lang="en-GB" altLang="x-none"/>
          </a:p>
        </p:txBody>
      </p:sp>
    </p:spTree>
    <p:extLst>
      <p:ext uri="{BB962C8B-B14F-4D97-AF65-F5344CB8AC3E}">
        <p14:creationId xmlns:p14="http://schemas.microsoft.com/office/powerpoint/2010/main" val="36668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x-none" altLang="x-none"/>
          </a:p>
        </p:txBody>
      </p:sp>
      <p:sp>
        <p:nvSpPr>
          <p:cNvPr id="6" name="Rectangle 4"/>
          <p:cNvSpPr>
            <a:spLocks noGrp="1" noChangeArrowheads="1"/>
          </p:cNvSpPr>
          <p:nvPr>
            <p:ph type="ftr" idx="11"/>
          </p:nvPr>
        </p:nvSpPr>
        <p:spPr>
          <a:ln/>
        </p:spPr>
        <p:txBody>
          <a:bodyPr/>
          <a:lstStyle>
            <a:lvl1pPr>
              <a:defRPr/>
            </a:lvl1pPr>
          </a:lstStyle>
          <a:p>
            <a:endParaRPr lang="x-none" altLang="x-none"/>
          </a:p>
        </p:txBody>
      </p:sp>
      <p:sp>
        <p:nvSpPr>
          <p:cNvPr id="7" name="Rectangle 5"/>
          <p:cNvSpPr>
            <a:spLocks noGrp="1" noChangeArrowheads="1"/>
          </p:cNvSpPr>
          <p:nvPr>
            <p:ph type="sldNum" idx="12"/>
          </p:nvPr>
        </p:nvSpPr>
        <p:spPr>
          <a:ln/>
        </p:spPr>
        <p:txBody>
          <a:bodyPr/>
          <a:lstStyle>
            <a:lvl1pPr>
              <a:defRPr/>
            </a:lvl1pPr>
          </a:lstStyle>
          <a:p>
            <a:fld id="{AE1A2360-D626-CD4A-93CD-22F7C145B85F}" type="slidenum">
              <a:rPr lang="en-GB" altLang="x-none"/>
              <a:pPr/>
              <a:t>‹#›</a:t>
            </a:fld>
            <a:endParaRPr lang="en-GB" altLang="x-none"/>
          </a:p>
        </p:txBody>
      </p:sp>
    </p:spTree>
    <p:extLst>
      <p:ext uri="{BB962C8B-B14F-4D97-AF65-F5344CB8AC3E}">
        <p14:creationId xmlns:p14="http://schemas.microsoft.com/office/powerpoint/2010/main" val="166602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x-none" altLang="x-none"/>
          </a:p>
        </p:txBody>
      </p:sp>
      <p:sp>
        <p:nvSpPr>
          <p:cNvPr id="6" name="Rectangle 4"/>
          <p:cNvSpPr>
            <a:spLocks noGrp="1" noChangeArrowheads="1"/>
          </p:cNvSpPr>
          <p:nvPr>
            <p:ph type="ftr" idx="11"/>
          </p:nvPr>
        </p:nvSpPr>
        <p:spPr>
          <a:ln/>
        </p:spPr>
        <p:txBody>
          <a:bodyPr/>
          <a:lstStyle>
            <a:lvl1pPr>
              <a:defRPr/>
            </a:lvl1pPr>
          </a:lstStyle>
          <a:p>
            <a:endParaRPr lang="x-none" altLang="x-none"/>
          </a:p>
        </p:txBody>
      </p:sp>
      <p:sp>
        <p:nvSpPr>
          <p:cNvPr id="7" name="Rectangle 5"/>
          <p:cNvSpPr>
            <a:spLocks noGrp="1" noChangeArrowheads="1"/>
          </p:cNvSpPr>
          <p:nvPr>
            <p:ph type="sldNum" idx="12"/>
          </p:nvPr>
        </p:nvSpPr>
        <p:spPr>
          <a:ln/>
        </p:spPr>
        <p:txBody>
          <a:bodyPr/>
          <a:lstStyle>
            <a:lvl1pPr>
              <a:defRPr/>
            </a:lvl1pPr>
          </a:lstStyle>
          <a:p>
            <a:fld id="{B9B3796F-E13C-E343-AF6E-6283AFD80B8E}" type="slidenum">
              <a:rPr lang="en-GB" altLang="x-none"/>
              <a:pPr/>
              <a:t>‹#›</a:t>
            </a:fld>
            <a:endParaRPr lang="en-GB" altLang="x-none"/>
          </a:p>
        </p:txBody>
      </p:sp>
    </p:spTree>
    <p:extLst>
      <p:ext uri="{BB962C8B-B14F-4D97-AF65-F5344CB8AC3E}">
        <p14:creationId xmlns:p14="http://schemas.microsoft.com/office/powerpoint/2010/main" val="20003519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x-none"/>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448" rIns="0" bIns="0" numCol="1" anchor="t" anchorCtr="0" compatLnSpc="1">
            <a:prstTxWarp prst="textNoShape">
              <a:avLst/>
            </a:prstTxWarp>
          </a:bodyPr>
          <a:lstStyle/>
          <a:p>
            <a:pPr lvl="0"/>
            <a:r>
              <a:rPr lang="en-GB" altLang="x-none"/>
              <a:t>Click to edit the outline text format</a:t>
            </a:r>
          </a:p>
          <a:p>
            <a:pPr lvl="1"/>
            <a:r>
              <a:rPr lang="en-GB" altLang="x-none"/>
              <a:t>Second Outline Level</a:t>
            </a:r>
          </a:p>
          <a:p>
            <a:pPr lvl="2"/>
            <a:r>
              <a:rPr lang="en-GB" altLang="x-none"/>
              <a:t>Third Outline Level</a:t>
            </a:r>
          </a:p>
          <a:p>
            <a:pPr lvl="3"/>
            <a:r>
              <a:rPr lang="en-GB" altLang="x-none"/>
              <a:t>Fourth Outline Level</a:t>
            </a:r>
          </a:p>
          <a:p>
            <a:pPr lvl="4"/>
            <a:r>
              <a:rPr lang="en-GB" altLang="x-none"/>
              <a:t>Fifth Outline Level</a:t>
            </a:r>
          </a:p>
          <a:p>
            <a:pPr lvl="4"/>
            <a:r>
              <a:rPr lang="en-GB" altLang="x-none"/>
              <a:t>Sixth Outline Level</a:t>
            </a:r>
          </a:p>
          <a:p>
            <a:pPr lvl="4"/>
            <a:r>
              <a:rPr lang="en-GB" altLang="x-none"/>
              <a:t>Seventh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449263" algn="l"/>
                <a:tab pos="898525" algn="l"/>
                <a:tab pos="1347788" algn="l"/>
                <a:tab pos="1797050" algn="l"/>
                <a:tab pos="2246313" algn="l"/>
              </a:tabLst>
              <a:defRPr sz="1400">
                <a:solidFill>
                  <a:srgbClr val="000000"/>
                </a:solidFill>
                <a:latin typeface="Times New Roman" charset="0"/>
                <a:ea typeface="DejaVu Sans" charset="0"/>
                <a:cs typeface="DejaVu Sans" charset="0"/>
              </a:defRPr>
            </a:lvl1pPr>
          </a:lstStyle>
          <a:p>
            <a:endParaRPr lang="x-none" altLang="x-non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charset="0"/>
              <a:buNone/>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endParaRPr lang="x-none" altLang="x-non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449263" algn="l"/>
                <a:tab pos="898525" algn="l"/>
                <a:tab pos="1347788" algn="l"/>
                <a:tab pos="1797050" algn="l"/>
                <a:tab pos="2246313" algn="l"/>
              </a:tabLst>
              <a:defRPr sz="1400">
                <a:solidFill>
                  <a:srgbClr val="000000"/>
                </a:solidFill>
                <a:latin typeface="Times New Roman" charset="0"/>
                <a:ea typeface="DejaVu Sans" charset="0"/>
                <a:cs typeface="DejaVu Sans" charset="0"/>
              </a:defRPr>
            </a:lvl1pPr>
          </a:lstStyle>
          <a:p>
            <a:fld id="{2F33E37B-9A26-E84F-BF8A-28F087678036}"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kern="12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Noto Sans CJK SC Regular" charset="0"/>
          <a:cs typeface="Noto Sans CJK SC Regular" charset="0"/>
        </a:defRPr>
      </a:lvl9pPr>
    </p:titleStyle>
    <p:bodyStyle>
      <a:lvl1pPr marL="342900" indent="-342900" algn="l" defTabSz="449263" rtl="0" eaLnBrk="0" fontAlgn="base" hangingPunct="0">
        <a:lnSpc>
          <a:spcPct val="93000"/>
        </a:lnSpc>
        <a:spcBef>
          <a:spcPts val="1425"/>
        </a:spcBef>
        <a:spcAft>
          <a:spcPct val="0"/>
        </a:spcAft>
        <a:buClr>
          <a:srgbClr val="000000"/>
        </a:buClr>
        <a:buSzPct val="100000"/>
        <a:buFont typeface="Times New Roman"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503238" y="1474788"/>
            <a:ext cx="9070975" cy="1262062"/>
          </a:xfrm>
        </p:spPr>
        <p:txBody>
          <a:bodyPr tIns="39116"/>
          <a:lstStyle/>
          <a:p>
            <a:pPr eaLnBrk="1">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GB" altLang="x-none" dirty="0" smtClean="0">
                <a:solidFill>
                  <a:srgbClr val="800000"/>
                </a:solidFill>
              </a:rPr>
              <a:t>PyNN</a:t>
            </a:r>
          </a:p>
        </p:txBody>
      </p:sp>
      <p:sp>
        <p:nvSpPr>
          <p:cNvPr id="3074" name="Rectangle 2"/>
          <p:cNvSpPr>
            <a:spLocks noGrp="1" noChangeArrowheads="1"/>
          </p:cNvSpPr>
          <p:nvPr>
            <p:ph type="subTitle" idx="4294967295"/>
          </p:nvPr>
        </p:nvSpPr>
        <p:spPr>
          <a:xfrm>
            <a:off x="503238" y="3059113"/>
            <a:ext cx="9070975" cy="649287"/>
          </a:xfrm>
        </p:spPr>
        <p:txBody>
          <a:bodyPr anchor="ctr"/>
          <a:lstStyle/>
          <a:p>
            <a:pPr marL="0" indent="0" algn="ctr" eaLnBrk="1">
              <a:spcBef>
                <a:spcPct val="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GB" altLang="x-none" dirty="0"/>
              <a:t>http://neuralensemble.org/PyNN/</a:t>
            </a:r>
          </a:p>
        </p:txBody>
      </p:sp>
      <p:sp>
        <p:nvSpPr>
          <p:cNvPr id="3075" name="Text Box 3"/>
          <p:cNvSpPr txBox="1">
            <a:spLocks noChangeArrowheads="1"/>
          </p:cNvSpPr>
          <p:nvPr/>
        </p:nvSpPr>
        <p:spPr bwMode="auto">
          <a:xfrm>
            <a:off x="215900" y="7019925"/>
            <a:ext cx="2879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3556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9pPr>
          </a:lstStyle>
          <a:p>
            <a:pPr eaLnBrk="1">
              <a:lnSpc>
                <a:spcPct val="93000"/>
              </a:lnSpc>
              <a:buClr>
                <a:srgbClr val="000000"/>
              </a:buClr>
              <a:buSzPct val="100000"/>
              <a:buFont typeface="Times New Roman" charset="0"/>
              <a:buNone/>
              <a:defRPr/>
            </a:pPr>
            <a:r>
              <a:rPr lang="en-GB" altLang="x-none" b="1" dirty="0" err="1" smtClean="0">
                <a:solidFill>
                  <a:schemeClr val="bg2"/>
                </a:solidFill>
              </a:rPr>
              <a:t>Neuroinformatics</a:t>
            </a:r>
            <a:r>
              <a:rPr lang="en-GB" altLang="x-none" b="1" dirty="0" smtClean="0">
                <a:solidFill>
                  <a:schemeClr val="bg2"/>
                </a:solidFill>
              </a:rPr>
              <a:t> tutorial</a:t>
            </a:r>
          </a:p>
        </p:txBody>
      </p:sp>
      <p:sp>
        <p:nvSpPr>
          <p:cNvPr id="3078" name="Text Box 6"/>
          <p:cNvSpPr txBox="1">
            <a:spLocks noChangeArrowheads="1"/>
          </p:cNvSpPr>
          <p:nvPr/>
        </p:nvSpPr>
        <p:spPr bwMode="auto">
          <a:xfrm>
            <a:off x="1295896" y="4787949"/>
            <a:ext cx="7488238"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6100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rgbClr val="000000"/>
                </a:solidFill>
                <a:latin typeface="Arial" charset="0"/>
                <a:ea typeface="Noto Sans CJK SC Regular" charset="0"/>
                <a:cs typeface="Noto Sans CJK SC Regular" charset="0"/>
              </a:defRPr>
            </a:lvl9pPr>
          </a:lstStyle>
          <a:p>
            <a:r>
              <a:rPr lang="fr-FR" sz="1600"/>
              <a:t>PyNN (pronounced 'pine') is a simulator-independent language for building neuronal network models.</a:t>
            </a:r>
          </a:p>
          <a:p>
            <a:endParaRPr lang="fr-FR" sz="1600"/>
          </a:p>
          <a:p>
            <a:r>
              <a:rPr lang="fr-FR" sz="1600"/>
              <a:t>In other words, you can write the code for a model once using the PyNN API and then run it without modification on any simulator that PyNN supports (currently NEURON, NEST, and Brian), and on the SpiNNaker and BrainScaleS neuromorphic hardware systems.</a:t>
            </a:r>
          </a:p>
        </p:txBody>
      </p:sp>
      <p:cxnSp>
        <p:nvCxnSpPr>
          <p:cNvPr id="3" name="Straight Connector 2"/>
          <p:cNvCxnSpPr/>
          <p:nvPr/>
        </p:nvCxnSpPr>
        <p:spPr bwMode="auto">
          <a:xfrm>
            <a:off x="0" y="6927850"/>
            <a:ext cx="10080625" cy="0"/>
          </a:xfrm>
          <a:prstGeom prst="line">
            <a:avLst/>
          </a:prstGeom>
          <a:solidFill>
            <a:srgbClr val="00B8FF"/>
          </a:solidFill>
          <a:ln w="1587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ext Box 3"/>
          <p:cNvSpPr txBox="1">
            <a:spLocks noChangeArrowheads="1"/>
          </p:cNvSpPr>
          <p:nvPr/>
        </p:nvSpPr>
        <p:spPr bwMode="auto">
          <a:xfrm>
            <a:off x="6985000" y="7019925"/>
            <a:ext cx="2879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3556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charset="0"/>
                <a:ea typeface="Noto Sans CJK SC Regular" charset="0"/>
                <a:cs typeface="Noto Sans CJK SC Regular" charset="0"/>
              </a:defRPr>
            </a:lvl9pPr>
          </a:lstStyle>
          <a:p>
            <a:pPr algn="r" eaLnBrk="1">
              <a:lnSpc>
                <a:spcPct val="93000"/>
              </a:lnSpc>
              <a:buClr>
                <a:srgbClr val="000000"/>
              </a:buClr>
              <a:buSzPct val="100000"/>
              <a:buFont typeface="Times New Roman" charset="0"/>
              <a:buNone/>
              <a:defRPr/>
            </a:pPr>
            <a:r>
              <a:rPr lang="en-GB" altLang="x-none" smtClean="0">
                <a:solidFill>
                  <a:schemeClr val="bg2"/>
                </a:solidFill>
              </a:rPr>
              <a:t>1.5 Model sharing</a:t>
            </a:r>
            <a:endParaRPr lang="en-GB" altLang="x-none" dirty="0" smtClean="0">
              <a:solidFill>
                <a:schemeClr val="bg2"/>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a:t>A common API for neuronal network modelling</a:t>
            </a:r>
            <a:endParaRPr lang="fr-FR"/>
          </a:p>
        </p:txBody>
      </p:sp>
      <p:pic>
        <p:nvPicPr>
          <p:cNvPr id="5" name="Image 4"/>
          <p:cNvPicPr>
            <a:picLocks noChangeAspect="1"/>
          </p:cNvPicPr>
          <p:nvPr/>
        </p:nvPicPr>
        <p:blipFill>
          <a:blip r:embed="rId3"/>
          <a:stretch>
            <a:fillRect/>
          </a:stretch>
        </p:blipFill>
        <p:spPr>
          <a:xfrm>
            <a:off x="359792" y="2267669"/>
            <a:ext cx="9504808" cy="5067674"/>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431801" y="2648556"/>
            <a:ext cx="9289032" cy="2466115"/>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9832" y="467469"/>
            <a:ext cx="3672408" cy="674030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sz="2400" b="1"/>
              <a:t>Goals</a:t>
            </a:r>
          </a:p>
          <a:p>
            <a:endParaRPr lang="fr-FR" sz="2400" b="1"/>
          </a:p>
          <a:p>
            <a:r>
              <a:rPr lang="fr-FR" sz="2400"/>
              <a:t>facilitate model sharing and reuse</a:t>
            </a:r>
          </a:p>
          <a:p>
            <a:endParaRPr lang="fr-FR" sz="2400"/>
          </a:p>
          <a:p>
            <a:r>
              <a:rPr lang="fr-FR" sz="2400"/>
              <a:t>simplify validation of simulation results</a:t>
            </a:r>
          </a:p>
          <a:p>
            <a:endParaRPr lang="fr-FR" sz="2400"/>
          </a:p>
          <a:p>
            <a:r>
              <a:rPr lang="fr-FR" sz="2400"/>
              <a:t>provide a common platform on which to build other tools</a:t>
            </a:r>
          </a:p>
          <a:p>
            <a:endParaRPr lang="fr-FR" sz="2400"/>
          </a:p>
          <a:p>
            <a:r>
              <a:rPr lang="fr-FR" sz="2400"/>
              <a:t>provide a powerful API for neuronal network modelling</a:t>
            </a:r>
          </a:p>
          <a:p>
            <a:endParaRPr lang="fr-FR" sz="2400"/>
          </a:p>
          <a:p>
            <a:r>
              <a:rPr lang="fr-FR" sz="2400"/>
              <a:t>hide complexity of parallelization from user</a:t>
            </a:r>
          </a:p>
        </p:txBody>
      </p:sp>
      <p:sp>
        <p:nvSpPr>
          <p:cNvPr id="4" name="Rectangle 3"/>
          <p:cNvSpPr/>
          <p:nvPr/>
        </p:nvSpPr>
        <p:spPr>
          <a:xfrm>
            <a:off x="5184328" y="2051645"/>
            <a:ext cx="3672408" cy="304698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sz="2400" b="1"/>
              <a:t>Plans</a:t>
            </a:r>
          </a:p>
          <a:p>
            <a:endParaRPr lang="fr-FR" sz="2400" b="1"/>
          </a:p>
          <a:p>
            <a:r>
              <a:rPr lang="fr-FR" sz="2400"/>
              <a:t>polishing the rough edges </a:t>
            </a:r>
            <a:r>
              <a:rPr lang="fr-FR" sz="2400">
                <a:sym typeface="Wingdings"/>
              </a:rPr>
              <a:t> v 1.0 in 2018</a:t>
            </a:r>
          </a:p>
          <a:p>
            <a:endParaRPr lang="fr-FR" sz="2400">
              <a:sym typeface="Wingdings"/>
            </a:endParaRPr>
          </a:p>
          <a:p>
            <a:r>
              <a:rPr lang="fr-FR" sz="2400">
                <a:sym typeface="Wingdings"/>
              </a:rPr>
              <a:t>multicompartmental models with full NeuroML support  v 2.0 in 2019</a:t>
            </a:r>
            <a:endParaRPr lang="fr-FR" sz="240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149</Words>
  <Application>Microsoft Macintosh PowerPoint</Application>
  <PresentationFormat>Personnalisé</PresentationFormat>
  <Paragraphs>28</Paragraphs>
  <Slides>4</Slides>
  <Notes>4</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Office Theme</vt:lpstr>
      <vt:lpstr>PyNN</vt:lpstr>
      <vt:lpstr>A common API for neuronal network modelling</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resource title&gt;</dc:title>
  <dc:subject/>
  <dc:creator/>
  <cp:keywords/>
  <dc:description/>
  <cp:lastModifiedBy>Andrew Davison</cp:lastModifiedBy>
  <cp:revision>18</cp:revision>
  <cp:lastPrinted>1601-01-01T00:00:00Z</cp:lastPrinted>
  <dcterms:created xsi:type="dcterms:W3CDTF">2017-05-31T14:58:21Z</dcterms:created>
  <dcterms:modified xsi:type="dcterms:W3CDTF">2017-07-13T19:22:48Z</dcterms:modified>
</cp:coreProperties>
</file>