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charset="0"/>
        <a:ea typeface="Noto Sans CJK SC Regular" charset="0"/>
        <a:cs typeface="Noto Sans CJK SC Regular" charset="0"/>
      </a:defRPr>
    </a:lvl1pPr>
    <a:lvl2pPr marL="742950" indent="-285750" algn="l" defTabSz="449263" rtl="0" eaLnBrk="0" fontAlgn="base" hangingPunct="0">
      <a:spcBef>
        <a:spcPct val="0"/>
      </a:spcBef>
      <a:spcAft>
        <a:spcPct val="0"/>
      </a:spcAft>
      <a:defRPr kern="1200">
        <a:solidFill>
          <a:schemeClr val="tx1"/>
        </a:solidFill>
        <a:latin typeface="Arial" charset="0"/>
        <a:ea typeface="Noto Sans CJK SC Regular" charset="0"/>
        <a:cs typeface="Noto Sans CJK SC Regular" charset="0"/>
      </a:defRPr>
    </a:lvl2pPr>
    <a:lvl3pPr marL="1143000" indent="-228600" algn="l" defTabSz="449263" rtl="0" eaLnBrk="0" fontAlgn="base" hangingPunct="0">
      <a:spcBef>
        <a:spcPct val="0"/>
      </a:spcBef>
      <a:spcAft>
        <a:spcPct val="0"/>
      </a:spcAft>
      <a:defRPr kern="1200">
        <a:solidFill>
          <a:schemeClr val="tx1"/>
        </a:solidFill>
        <a:latin typeface="Arial" charset="0"/>
        <a:ea typeface="Noto Sans CJK SC Regular" charset="0"/>
        <a:cs typeface="Noto Sans CJK SC Regular" charset="0"/>
      </a:defRPr>
    </a:lvl3pPr>
    <a:lvl4pPr marL="1600200" indent="-228600" algn="l" defTabSz="449263" rtl="0" eaLnBrk="0" fontAlgn="base" hangingPunct="0">
      <a:spcBef>
        <a:spcPct val="0"/>
      </a:spcBef>
      <a:spcAft>
        <a:spcPct val="0"/>
      </a:spcAft>
      <a:defRPr kern="1200">
        <a:solidFill>
          <a:schemeClr val="tx1"/>
        </a:solidFill>
        <a:latin typeface="Arial" charset="0"/>
        <a:ea typeface="Noto Sans CJK SC Regular" charset="0"/>
        <a:cs typeface="Noto Sans CJK SC Regular" charset="0"/>
      </a:defRPr>
    </a:lvl4pPr>
    <a:lvl5pPr marL="2057400" indent="-228600" algn="l" defTabSz="449263" rtl="0" eaLnBrk="0" fontAlgn="base" hangingPunct="0">
      <a:spcBef>
        <a:spcPct val="0"/>
      </a:spcBef>
      <a:spcAft>
        <a:spcPct val="0"/>
      </a:spcAft>
      <a:defRPr kern="1200">
        <a:solidFill>
          <a:schemeClr val="tx1"/>
        </a:solidFill>
        <a:latin typeface="Arial" charset="0"/>
        <a:ea typeface="Noto Sans CJK SC Regular" charset="0"/>
        <a:cs typeface="Noto Sans CJK SC Regular" charset="0"/>
      </a:defRPr>
    </a:lvl5pPr>
    <a:lvl6pPr marL="2286000" algn="l" defTabSz="914400" rtl="0" eaLnBrk="1" latinLnBrk="0" hangingPunct="1">
      <a:defRPr kern="1200">
        <a:solidFill>
          <a:schemeClr val="tx1"/>
        </a:solidFill>
        <a:latin typeface="Arial" charset="0"/>
        <a:ea typeface="Noto Sans CJK SC Regular" charset="0"/>
        <a:cs typeface="Noto Sans CJK SC Regular" charset="0"/>
      </a:defRPr>
    </a:lvl6pPr>
    <a:lvl7pPr marL="2743200" algn="l" defTabSz="914400" rtl="0" eaLnBrk="1" latinLnBrk="0" hangingPunct="1">
      <a:defRPr kern="1200">
        <a:solidFill>
          <a:schemeClr val="tx1"/>
        </a:solidFill>
        <a:latin typeface="Arial" charset="0"/>
        <a:ea typeface="Noto Sans CJK SC Regular" charset="0"/>
        <a:cs typeface="Noto Sans CJK SC Regular" charset="0"/>
      </a:defRPr>
    </a:lvl7pPr>
    <a:lvl8pPr marL="3200400" algn="l" defTabSz="914400" rtl="0" eaLnBrk="1" latinLnBrk="0" hangingPunct="1">
      <a:defRPr kern="1200">
        <a:solidFill>
          <a:schemeClr val="tx1"/>
        </a:solidFill>
        <a:latin typeface="Arial" charset="0"/>
        <a:ea typeface="Noto Sans CJK SC Regular" charset="0"/>
        <a:cs typeface="Noto Sans CJK SC Regular" charset="0"/>
      </a:defRPr>
    </a:lvl8pPr>
    <a:lvl9pPr marL="3657600" algn="l" defTabSz="914400" rtl="0" eaLnBrk="1" latinLnBrk="0" hangingPunct="1">
      <a:defRPr kern="1200">
        <a:solidFill>
          <a:schemeClr val="tx1"/>
        </a:solidFill>
        <a:latin typeface="Arial" charset="0"/>
        <a:ea typeface="Noto Sans CJK SC Regular" charset="0"/>
        <a:cs typeface="Noto Sans CJK SC Regular"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94674"/>
  </p:normalViewPr>
  <p:slideViewPr>
    <p:cSldViewPr>
      <p:cViewPr varScale="1">
        <p:scale>
          <a:sx n="98" d="100"/>
          <a:sy n="98" d="100"/>
        </p:scale>
        <p:origin x="-1488" y="-10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wrap="square" lIns="91440" tIns="45720" rIns="91440" bIns="45720" numCol="1" anchor="t" anchorCtr="0" compatLnSpc="1">
            <a:prstTxWarp prst="textNoShape">
              <a:avLst/>
            </a:prstTxWarp>
          </a:bodyPr>
          <a:lstStyle>
            <a:lvl1pPr eaLnBrk="1">
              <a:lnSpc>
                <a:spcPct val="93000"/>
              </a:lnSpc>
              <a:buClr>
                <a:srgbClr val="000000"/>
              </a:buClr>
              <a:buSzPct val="100000"/>
              <a:buFont typeface="Times New Roman" charset="0"/>
              <a:buNone/>
              <a:defRPr sz="1200"/>
            </a:lvl1pPr>
          </a:lstStyle>
          <a:p>
            <a:endParaRPr lang="en-US" altLang="x-none"/>
          </a:p>
        </p:txBody>
      </p:sp>
      <p:sp>
        <p:nvSpPr>
          <p:cNvPr id="3" name="Date Placeholder 2"/>
          <p:cNvSpPr>
            <a:spLocks noGrp="1"/>
          </p:cNvSpPr>
          <p:nvPr>
            <p:ph type="dt" sz="quarter" idx="1"/>
          </p:nvPr>
        </p:nvSpPr>
        <p:spPr>
          <a:xfrm>
            <a:off x="4281488" y="0"/>
            <a:ext cx="3276600" cy="536575"/>
          </a:xfrm>
          <a:prstGeom prst="rect">
            <a:avLst/>
          </a:prstGeom>
        </p:spPr>
        <p:txBody>
          <a:bodyPr vert="horz" wrap="square" lIns="91440" tIns="45720" rIns="91440" bIns="45720" numCol="1" anchor="t" anchorCtr="0" compatLnSpc="1">
            <a:prstTxWarp prst="textNoShape">
              <a:avLst/>
            </a:prstTxWarp>
          </a:bodyPr>
          <a:lstStyle>
            <a:lvl1pPr algn="r" eaLnBrk="1">
              <a:lnSpc>
                <a:spcPct val="93000"/>
              </a:lnSpc>
              <a:buClr>
                <a:srgbClr val="000000"/>
              </a:buClr>
              <a:buSzPct val="100000"/>
              <a:buFont typeface="Times New Roman" charset="0"/>
              <a:buNone/>
              <a:defRPr sz="1200"/>
            </a:lvl1pPr>
          </a:lstStyle>
          <a:p>
            <a:fld id="{F8CD6A8E-0E10-B845-9AF6-15DC838FB4A7}" type="datetimeFigureOut">
              <a:rPr lang="en-US" altLang="x-none"/>
              <a:pPr/>
              <a:t>13/07/17</a:t>
            </a:fld>
            <a:endParaRPr lang="en-US" altLang="x-none"/>
          </a:p>
        </p:txBody>
      </p:sp>
      <p:sp>
        <p:nvSpPr>
          <p:cNvPr id="4" name="Footer Placeholder 3"/>
          <p:cNvSpPr>
            <a:spLocks noGrp="1"/>
          </p:cNvSpPr>
          <p:nvPr>
            <p:ph type="ftr" sz="quarter" idx="2"/>
          </p:nvPr>
        </p:nvSpPr>
        <p:spPr>
          <a:xfrm>
            <a:off x="0" y="10155238"/>
            <a:ext cx="3276600" cy="536575"/>
          </a:xfrm>
          <a:prstGeom prst="rect">
            <a:avLst/>
          </a:prstGeom>
        </p:spPr>
        <p:txBody>
          <a:bodyPr vert="horz" wrap="square" lIns="91440" tIns="45720" rIns="91440" bIns="45720" numCol="1" anchor="b" anchorCtr="0" compatLnSpc="1">
            <a:prstTxWarp prst="textNoShape">
              <a:avLst/>
            </a:prstTxWarp>
          </a:bodyPr>
          <a:lstStyle>
            <a:lvl1pPr eaLnBrk="1">
              <a:lnSpc>
                <a:spcPct val="93000"/>
              </a:lnSpc>
              <a:buClr>
                <a:srgbClr val="000000"/>
              </a:buClr>
              <a:buSzPct val="100000"/>
              <a:buFont typeface="Times New Roman" charset="0"/>
              <a:buNone/>
              <a:defRPr sz="1200"/>
            </a:lvl1pPr>
          </a:lstStyle>
          <a:p>
            <a:endParaRPr lang="en-US" altLang="x-none"/>
          </a:p>
        </p:txBody>
      </p:sp>
      <p:sp>
        <p:nvSpPr>
          <p:cNvPr id="5" name="Slide Number Placeholder 4"/>
          <p:cNvSpPr>
            <a:spLocks noGrp="1"/>
          </p:cNvSpPr>
          <p:nvPr>
            <p:ph type="sldNum" sz="quarter" idx="3"/>
          </p:nvPr>
        </p:nvSpPr>
        <p:spPr>
          <a:xfrm>
            <a:off x="4281488" y="10155238"/>
            <a:ext cx="3276600" cy="536575"/>
          </a:xfrm>
          <a:prstGeom prst="rect">
            <a:avLst/>
          </a:prstGeom>
        </p:spPr>
        <p:txBody>
          <a:bodyPr vert="horz" wrap="square" lIns="91440" tIns="45720" rIns="91440" bIns="45720" numCol="1" anchor="b" anchorCtr="0" compatLnSpc="1">
            <a:prstTxWarp prst="textNoShape">
              <a:avLst/>
            </a:prstTxWarp>
          </a:bodyPr>
          <a:lstStyle>
            <a:lvl1pPr algn="r" eaLnBrk="1">
              <a:lnSpc>
                <a:spcPct val="93000"/>
              </a:lnSpc>
              <a:buClr>
                <a:srgbClr val="000000"/>
              </a:buClr>
              <a:buSzPct val="100000"/>
              <a:buFont typeface="Times New Roman" charset="0"/>
              <a:buNone/>
              <a:defRPr sz="1200"/>
            </a:lvl1pPr>
          </a:lstStyle>
          <a:p>
            <a:fld id="{F839FD5B-E6D3-1F41-B13E-E1DE16A63D5C}" type="slidenum">
              <a:rPr lang="en-US" altLang="x-none"/>
              <a:pPr/>
              <a:t>‹#›</a:t>
            </a:fld>
            <a:endParaRPr lang="en-US" altLang="x-none"/>
          </a:p>
        </p:txBody>
      </p:sp>
    </p:spTree>
    <p:extLst>
      <p:ext uri="{BB962C8B-B14F-4D97-AF65-F5344CB8AC3E}">
        <p14:creationId xmlns:p14="http://schemas.microsoft.com/office/powerpoint/2010/main" val="7763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2050"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noProof="0" smtClean="0"/>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charset="0"/>
              <a:buNone/>
              <a:tabLst>
                <a:tab pos="449263" algn="l"/>
                <a:tab pos="898525" algn="l"/>
                <a:tab pos="1347788" algn="l"/>
                <a:tab pos="1797050" algn="l"/>
                <a:tab pos="2246313" algn="l"/>
                <a:tab pos="2695575" algn="l"/>
                <a:tab pos="3144838" algn="l"/>
              </a:tabLst>
              <a:defRPr sz="1400">
                <a:solidFill>
                  <a:srgbClr val="000000"/>
                </a:solidFill>
                <a:latin typeface="Times New Roman" charset="0"/>
                <a:ea typeface="DejaVu Sans" charset="0"/>
                <a:cs typeface="DejaVu Sans" charset="0"/>
              </a:defRPr>
            </a:lvl1pPr>
          </a:lstStyle>
          <a:p>
            <a:endParaRPr lang="x-none" altLang="x-none"/>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charset="0"/>
              <a:buNone/>
              <a:tabLst>
                <a:tab pos="449263" algn="l"/>
                <a:tab pos="898525" algn="l"/>
                <a:tab pos="1347788" algn="l"/>
                <a:tab pos="1797050" algn="l"/>
                <a:tab pos="2246313" algn="l"/>
                <a:tab pos="2695575" algn="l"/>
                <a:tab pos="3144838" algn="l"/>
              </a:tabLst>
              <a:defRPr sz="1400">
                <a:solidFill>
                  <a:srgbClr val="000000"/>
                </a:solidFill>
                <a:latin typeface="Times New Roman" charset="0"/>
                <a:ea typeface="DejaVu Sans" charset="0"/>
                <a:cs typeface="DejaVu Sans" charset="0"/>
              </a:defRPr>
            </a:lvl1pPr>
          </a:lstStyle>
          <a:p>
            <a:endParaRPr lang="x-none" altLang="x-none"/>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charset="0"/>
              <a:buNone/>
              <a:tabLst>
                <a:tab pos="449263" algn="l"/>
                <a:tab pos="898525" algn="l"/>
                <a:tab pos="1347788" algn="l"/>
                <a:tab pos="1797050" algn="l"/>
                <a:tab pos="2246313" algn="l"/>
                <a:tab pos="2695575" algn="l"/>
                <a:tab pos="3144838" algn="l"/>
              </a:tabLst>
              <a:defRPr sz="1400">
                <a:solidFill>
                  <a:srgbClr val="000000"/>
                </a:solidFill>
                <a:latin typeface="Times New Roman" charset="0"/>
                <a:ea typeface="DejaVu Sans" charset="0"/>
                <a:cs typeface="DejaVu Sans" charset="0"/>
              </a:defRPr>
            </a:lvl1pPr>
          </a:lstStyle>
          <a:p>
            <a:endParaRPr lang="x-none" altLang="x-none"/>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charset="0"/>
              <a:buNone/>
              <a:tabLst>
                <a:tab pos="449263" algn="l"/>
                <a:tab pos="898525" algn="l"/>
                <a:tab pos="1347788" algn="l"/>
                <a:tab pos="1797050" algn="l"/>
                <a:tab pos="2246313" algn="l"/>
                <a:tab pos="2695575" algn="l"/>
                <a:tab pos="3144838" algn="l"/>
              </a:tabLst>
              <a:defRPr sz="1400">
                <a:solidFill>
                  <a:srgbClr val="000000"/>
                </a:solidFill>
                <a:latin typeface="Times New Roman" charset="0"/>
                <a:ea typeface="DejaVu Sans" charset="0"/>
                <a:cs typeface="DejaVu Sans" charset="0"/>
              </a:defRPr>
            </a:lvl1pPr>
          </a:lstStyle>
          <a:p>
            <a:fld id="{71568BE4-D98A-3041-80A2-10F7CADCA007}" type="slidenum">
              <a:rPr lang="en-GB" altLang="x-none"/>
              <a:pPr/>
              <a:t>‹#›</a:t>
            </a:fld>
            <a:endParaRPr lang="en-GB" altLang="x-none"/>
          </a:p>
        </p:txBody>
      </p:sp>
    </p:spTree>
    <p:extLst>
      <p:ext uri="{BB962C8B-B14F-4D97-AF65-F5344CB8AC3E}">
        <p14:creationId xmlns:p14="http://schemas.microsoft.com/office/powerpoint/2010/main" val="216640344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9pPr>
          </a:lstStyle>
          <a:p>
            <a:pPr>
              <a:spcBef>
                <a:spcPct val="0"/>
              </a:spcBef>
            </a:pPr>
            <a:fld id="{D163BFA3-82BD-424D-914B-9768C41D5A1B}" type="slidenum">
              <a:rPr lang="en-GB" altLang="x-none" sz="1400"/>
              <a:pPr>
                <a:spcBef>
                  <a:spcPct val="0"/>
                </a:spcBef>
              </a:pPr>
              <a:t>1</a:t>
            </a:fld>
            <a:endParaRPr lang="en-GB" altLang="x-none" sz="1400"/>
          </a:p>
        </p:txBody>
      </p:sp>
      <p:sp>
        <p:nvSpPr>
          <p:cNvPr id="7169"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170" name="Text Box 2"/>
          <p:cNvSpPr txBox="1">
            <a:spLocks noGrp="1" noChangeArrowheads="1"/>
          </p:cNvSpPr>
          <p:nvPr>
            <p:ph type="body" idx="1"/>
          </p:nvPr>
        </p:nvSpPr>
        <p:spPr>
          <a:xfrm>
            <a:off x="755650" y="5078413"/>
            <a:ext cx="6048375" cy="4811712"/>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x-none" altLang="x-non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9pPr>
          </a:lstStyle>
          <a:p>
            <a:pPr>
              <a:spcBef>
                <a:spcPct val="0"/>
              </a:spcBef>
            </a:pPr>
            <a:fld id="{CDA0C399-82F2-1D4E-A253-8CA42572CF24}" type="slidenum">
              <a:rPr lang="en-GB" altLang="x-none" sz="1400"/>
              <a:pPr>
                <a:spcBef>
                  <a:spcPct val="0"/>
                </a:spcBef>
              </a:pPr>
              <a:t>2</a:t>
            </a:fld>
            <a:endParaRPr lang="en-GB" altLang="x-none" sz="1400"/>
          </a:p>
        </p:txBody>
      </p:sp>
      <p:sp>
        <p:nvSpPr>
          <p:cNvPr id="8193"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194" name="Text Box 2"/>
          <p:cNvSpPr txBox="1">
            <a:spLocks noGrp="1" noChangeArrowheads="1"/>
          </p:cNvSpPr>
          <p:nvPr>
            <p:ph type="body" idx="1"/>
          </p:nvPr>
        </p:nvSpPr>
        <p:spPr>
          <a:xfrm>
            <a:off x="755650" y="5078413"/>
            <a:ext cx="6048375" cy="4811712"/>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x-none" altLang="x-non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9pPr>
          </a:lstStyle>
          <a:p>
            <a:pPr>
              <a:spcBef>
                <a:spcPct val="0"/>
              </a:spcBef>
            </a:pPr>
            <a:fld id="{158BDB50-F4EA-5F4E-AF52-2F80FAA8715F}" type="slidenum">
              <a:rPr lang="en-GB" altLang="x-none" sz="1400"/>
              <a:pPr>
                <a:spcBef>
                  <a:spcPct val="0"/>
                </a:spcBef>
              </a:pPr>
              <a:t>3</a:t>
            </a:fld>
            <a:endParaRPr lang="en-GB" altLang="x-none" sz="1400"/>
          </a:p>
        </p:txBody>
      </p:sp>
      <p:sp>
        <p:nvSpPr>
          <p:cNvPr id="9217"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8" name="Text Box 2"/>
          <p:cNvSpPr txBox="1">
            <a:spLocks noGrp="1" noChangeArrowheads="1"/>
          </p:cNvSpPr>
          <p:nvPr>
            <p:ph type="body" idx="1"/>
          </p:nvPr>
        </p:nvSpPr>
        <p:spPr>
          <a:xfrm>
            <a:off x="755650" y="5078413"/>
            <a:ext cx="6048375" cy="4811712"/>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x-none" altLang="x-non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9pPr>
          </a:lstStyle>
          <a:p>
            <a:pPr>
              <a:spcBef>
                <a:spcPct val="0"/>
              </a:spcBef>
            </a:pPr>
            <a:fld id="{F4CA7944-5E77-5D4D-B4FE-66807A314610}" type="slidenum">
              <a:rPr lang="en-GB" altLang="x-none" sz="1400"/>
              <a:pPr>
                <a:spcBef>
                  <a:spcPct val="0"/>
                </a:spcBef>
              </a:pPr>
              <a:t>4</a:t>
            </a:fld>
            <a:endParaRPr lang="en-GB" altLang="x-none" sz="1400"/>
          </a:p>
        </p:txBody>
      </p:sp>
      <p:sp>
        <p:nvSpPr>
          <p:cNvPr id="10241"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242" name="Text Box 2"/>
          <p:cNvSpPr txBox="1">
            <a:spLocks noGrp="1" noChangeArrowheads="1"/>
          </p:cNvSpPr>
          <p:nvPr>
            <p:ph type="body" idx="1"/>
          </p:nvPr>
        </p:nvSpPr>
        <p:spPr>
          <a:xfrm>
            <a:off x="755650" y="5078413"/>
            <a:ext cx="6048375" cy="4811712"/>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x-none" altLang="x-non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endParaRPr lang="x-none" altLang="x-none"/>
          </a:p>
        </p:txBody>
      </p:sp>
      <p:sp>
        <p:nvSpPr>
          <p:cNvPr id="5" name="Rectangle 4"/>
          <p:cNvSpPr>
            <a:spLocks noGrp="1" noChangeArrowheads="1"/>
          </p:cNvSpPr>
          <p:nvPr>
            <p:ph type="ftr" idx="11"/>
          </p:nvPr>
        </p:nvSpPr>
        <p:spPr>
          <a:ln/>
        </p:spPr>
        <p:txBody>
          <a:bodyPr/>
          <a:lstStyle>
            <a:lvl1pPr>
              <a:defRPr/>
            </a:lvl1pPr>
          </a:lstStyle>
          <a:p>
            <a:endParaRPr lang="x-none" altLang="x-none"/>
          </a:p>
        </p:txBody>
      </p:sp>
      <p:sp>
        <p:nvSpPr>
          <p:cNvPr id="6" name="Rectangle 5"/>
          <p:cNvSpPr>
            <a:spLocks noGrp="1" noChangeArrowheads="1"/>
          </p:cNvSpPr>
          <p:nvPr>
            <p:ph type="sldNum" idx="12"/>
          </p:nvPr>
        </p:nvSpPr>
        <p:spPr>
          <a:ln/>
        </p:spPr>
        <p:txBody>
          <a:bodyPr/>
          <a:lstStyle>
            <a:lvl1pPr>
              <a:defRPr/>
            </a:lvl1pPr>
          </a:lstStyle>
          <a:p>
            <a:fld id="{1C6BCDA6-F337-9647-A4CC-672EA9662878}" type="slidenum">
              <a:rPr lang="en-GB" altLang="x-none"/>
              <a:pPr/>
              <a:t>‹#›</a:t>
            </a:fld>
            <a:endParaRPr lang="en-GB" altLang="x-none"/>
          </a:p>
        </p:txBody>
      </p:sp>
    </p:spTree>
    <p:extLst>
      <p:ext uri="{BB962C8B-B14F-4D97-AF65-F5344CB8AC3E}">
        <p14:creationId xmlns:p14="http://schemas.microsoft.com/office/powerpoint/2010/main" val="173796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x-none" altLang="x-none"/>
          </a:p>
        </p:txBody>
      </p:sp>
      <p:sp>
        <p:nvSpPr>
          <p:cNvPr id="5" name="Rectangle 4"/>
          <p:cNvSpPr>
            <a:spLocks noGrp="1" noChangeArrowheads="1"/>
          </p:cNvSpPr>
          <p:nvPr>
            <p:ph type="ftr" idx="11"/>
          </p:nvPr>
        </p:nvSpPr>
        <p:spPr>
          <a:ln/>
        </p:spPr>
        <p:txBody>
          <a:bodyPr/>
          <a:lstStyle>
            <a:lvl1pPr>
              <a:defRPr/>
            </a:lvl1pPr>
          </a:lstStyle>
          <a:p>
            <a:endParaRPr lang="x-none" altLang="x-none"/>
          </a:p>
        </p:txBody>
      </p:sp>
      <p:sp>
        <p:nvSpPr>
          <p:cNvPr id="6" name="Rectangle 5"/>
          <p:cNvSpPr>
            <a:spLocks noGrp="1" noChangeArrowheads="1"/>
          </p:cNvSpPr>
          <p:nvPr>
            <p:ph type="sldNum" idx="12"/>
          </p:nvPr>
        </p:nvSpPr>
        <p:spPr>
          <a:ln/>
        </p:spPr>
        <p:txBody>
          <a:bodyPr/>
          <a:lstStyle>
            <a:lvl1pPr>
              <a:defRPr/>
            </a:lvl1pPr>
          </a:lstStyle>
          <a:p>
            <a:fld id="{91AC8353-8E29-024B-B88C-B84BB135C6CB}" type="slidenum">
              <a:rPr lang="en-GB" altLang="x-none"/>
              <a:pPr/>
              <a:t>‹#›</a:t>
            </a:fld>
            <a:endParaRPr lang="en-GB" altLang="x-none"/>
          </a:p>
        </p:txBody>
      </p:sp>
    </p:spTree>
    <p:extLst>
      <p:ext uri="{BB962C8B-B14F-4D97-AF65-F5344CB8AC3E}">
        <p14:creationId xmlns:p14="http://schemas.microsoft.com/office/powerpoint/2010/main" val="37638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x-none" altLang="x-none"/>
          </a:p>
        </p:txBody>
      </p:sp>
      <p:sp>
        <p:nvSpPr>
          <p:cNvPr id="5" name="Rectangle 4"/>
          <p:cNvSpPr>
            <a:spLocks noGrp="1" noChangeArrowheads="1"/>
          </p:cNvSpPr>
          <p:nvPr>
            <p:ph type="ftr" idx="11"/>
          </p:nvPr>
        </p:nvSpPr>
        <p:spPr>
          <a:ln/>
        </p:spPr>
        <p:txBody>
          <a:bodyPr/>
          <a:lstStyle>
            <a:lvl1pPr>
              <a:defRPr/>
            </a:lvl1pPr>
          </a:lstStyle>
          <a:p>
            <a:endParaRPr lang="x-none" altLang="x-none"/>
          </a:p>
        </p:txBody>
      </p:sp>
      <p:sp>
        <p:nvSpPr>
          <p:cNvPr id="6" name="Rectangle 5"/>
          <p:cNvSpPr>
            <a:spLocks noGrp="1" noChangeArrowheads="1"/>
          </p:cNvSpPr>
          <p:nvPr>
            <p:ph type="sldNum" idx="12"/>
          </p:nvPr>
        </p:nvSpPr>
        <p:spPr>
          <a:ln/>
        </p:spPr>
        <p:txBody>
          <a:bodyPr/>
          <a:lstStyle>
            <a:lvl1pPr>
              <a:defRPr/>
            </a:lvl1pPr>
          </a:lstStyle>
          <a:p>
            <a:fld id="{7FD26844-EC67-9A41-90BB-C58E5652D735}" type="slidenum">
              <a:rPr lang="en-GB" altLang="x-none"/>
              <a:pPr/>
              <a:t>‹#›</a:t>
            </a:fld>
            <a:endParaRPr lang="en-GB" altLang="x-none"/>
          </a:p>
        </p:txBody>
      </p:sp>
    </p:spTree>
    <p:extLst>
      <p:ext uri="{BB962C8B-B14F-4D97-AF65-F5344CB8AC3E}">
        <p14:creationId xmlns:p14="http://schemas.microsoft.com/office/powerpoint/2010/main" val="154239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endParaRPr lang="x-none" altLang="x-none"/>
          </a:p>
        </p:txBody>
      </p:sp>
      <p:sp>
        <p:nvSpPr>
          <p:cNvPr id="4" name="Rectangle 4"/>
          <p:cNvSpPr>
            <a:spLocks noGrp="1" noChangeArrowheads="1"/>
          </p:cNvSpPr>
          <p:nvPr>
            <p:ph type="ftr" idx="11"/>
          </p:nvPr>
        </p:nvSpPr>
        <p:spPr>
          <a:ln/>
        </p:spPr>
        <p:txBody>
          <a:bodyPr/>
          <a:lstStyle>
            <a:lvl1pPr>
              <a:defRPr/>
            </a:lvl1pPr>
          </a:lstStyle>
          <a:p>
            <a:endParaRPr lang="x-none" altLang="x-none"/>
          </a:p>
        </p:txBody>
      </p:sp>
      <p:sp>
        <p:nvSpPr>
          <p:cNvPr id="5" name="Rectangle 5"/>
          <p:cNvSpPr>
            <a:spLocks noGrp="1" noChangeArrowheads="1"/>
          </p:cNvSpPr>
          <p:nvPr>
            <p:ph type="sldNum" idx="12"/>
          </p:nvPr>
        </p:nvSpPr>
        <p:spPr>
          <a:ln/>
        </p:spPr>
        <p:txBody>
          <a:bodyPr/>
          <a:lstStyle>
            <a:lvl1pPr>
              <a:defRPr/>
            </a:lvl1pPr>
          </a:lstStyle>
          <a:p>
            <a:fld id="{5451960C-01A5-2946-A294-18080E7994FA}" type="slidenum">
              <a:rPr lang="en-GB" altLang="x-none"/>
              <a:pPr/>
              <a:t>‹#›</a:t>
            </a:fld>
            <a:endParaRPr lang="en-GB" altLang="x-none"/>
          </a:p>
        </p:txBody>
      </p:sp>
    </p:spTree>
    <p:extLst>
      <p:ext uri="{BB962C8B-B14F-4D97-AF65-F5344CB8AC3E}">
        <p14:creationId xmlns:p14="http://schemas.microsoft.com/office/powerpoint/2010/main" val="77877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x-none" altLang="x-none"/>
          </a:p>
        </p:txBody>
      </p:sp>
      <p:sp>
        <p:nvSpPr>
          <p:cNvPr id="5" name="Rectangle 4"/>
          <p:cNvSpPr>
            <a:spLocks noGrp="1" noChangeArrowheads="1"/>
          </p:cNvSpPr>
          <p:nvPr>
            <p:ph type="ftr" idx="11"/>
          </p:nvPr>
        </p:nvSpPr>
        <p:spPr>
          <a:ln/>
        </p:spPr>
        <p:txBody>
          <a:bodyPr/>
          <a:lstStyle>
            <a:lvl1pPr>
              <a:defRPr/>
            </a:lvl1pPr>
          </a:lstStyle>
          <a:p>
            <a:endParaRPr lang="x-none" altLang="x-none"/>
          </a:p>
        </p:txBody>
      </p:sp>
      <p:sp>
        <p:nvSpPr>
          <p:cNvPr id="6" name="Rectangle 5"/>
          <p:cNvSpPr>
            <a:spLocks noGrp="1" noChangeArrowheads="1"/>
          </p:cNvSpPr>
          <p:nvPr>
            <p:ph type="sldNum" idx="12"/>
          </p:nvPr>
        </p:nvSpPr>
        <p:spPr>
          <a:ln/>
        </p:spPr>
        <p:txBody>
          <a:bodyPr/>
          <a:lstStyle>
            <a:lvl1pPr>
              <a:defRPr/>
            </a:lvl1pPr>
          </a:lstStyle>
          <a:p>
            <a:fld id="{13262D2B-7F8D-8A48-8BD0-C264519AA223}" type="slidenum">
              <a:rPr lang="en-GB" altLang="x-none"/>
              <a:pPr/>
              <a:t>‹#›</a:t>
            </a:fld>
            <a:endParaRPr lang="en-GB" altLang="x-none"/>
          </a:p>
        </p:txBody>
      </p:sp>
    </p:spTree>
    <p:extLst>
      <p:ext uri="{BB962C8B-B14F-4D97-AF65-F5344CB8AC3E}">
        <p14:creationId xmlns:p14="http://schemas.microsoft.com/office/powerpoint/2010/main" val="198374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endParaRPr lang="x-none" altLang="x-none"/>
          </a:p>
        </p:txBody>
      </p:sp>
      <p:sp>
        <p:nvSpPr>
          <p:cNvPr id="5" name="Rectangle 4"/>
          <p:cNvSpPr>
            <a:spLocks noGrp="1" noChangeArrowheads="1"/>
          </p:cNvSpPr>
          <p:nvPr>
            <p:ph type="ftr" idx="11"/>
          </p:nvPr>
        </p:nvSpPr>
        <p:spPr>
          <a:ln/>
        </p:spPr>
        <p:txBody>
          <a:bodyPr/>
          <a:lstStyle>
            <a:lvl1pPr>
              <a:defRPr/>
            </a:lvl1pPr>
          </a:lstStyle>
          <a:p>
            <a:endParaRPr lang="x-none" altLang="x-none"/>
          </a:p>
        </p:txBody>
      </p:sp>
      <p:sp>
        <p:nvSpPr>
          <p:cNvPr id="6" name="Rectangle 5"/>
          <p:cNvSpPr>
            <a:spLocks noGrp="1" noChangeArrowheads="1"/>
          </p:cNvSpPr>
          <p:nvPr>
            <p:ph type="sldNum" idx="12"/>
          </p:nvPr>
        </p:nvSpPr>
        <p:spPr>
          <a:ln/>
        </p:spPr>
        <p:txBody>
          <a:bodyPr/>
          <a:lstStyle>
            <a:lvl1pPr>
              <a:defRPr/>
            </a:lvl1pPr>
          </a:lstStyle>
          <a:p>
            <a:fld id="{7D229977-078C-4442-8A0C-C49C02F8BFAA}" type="slidenum">
              <a:rPr lang="en-GB" altLang="x-none"/>
              <a:pPr/>
              <a:t>‹#›</a:t>
            </a:fld>
            <a:endParaRPr lang="en-GB" altLang="x-none"/>
          </a:p>
        </p:txBody>
      </p:sp>
    </p:spTree>
    <p:extLst>
      <p:ext uri="{BB962C8B-B14F-4D97-AF65-F5344CB8AC3E}">
        <p14:creationId xmlns:p14="http://schemas.microsoft.com/office/powerpoint/2010/main" val="114625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383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383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x-none" altLang="x-none"/>
          </a:p>
        </p:txBody>
      </p:sp>
      <p:sp>
        <p:nvSpPr>
          <p:cNvPr id="6" name="Rectangle 4"/>
          <p:cNvSpPr>
            <a:spLocks noGrp="1" noChangeArrowheads="1"/>
          </p:cNvSpPr>
          <p:nvPr>
            <p:ph type="ftr" idx="11"/>
          </p:nvPr>
        </p:nvSpPr>
        <p:spPr>
          <a:ln/>
        </p:spPr>
        <p:txBody>
          <a:bodyPr/>
          <a:lstStyle>
            <a:lvl1pPr>
              <a:defRPr/>
            </a:lvl1pPr>
          </a:lstStyle>
          <a:p>
            <a:endParaRPr lang="x-none" altLang="x-none"/>
          </a:p>
        </p:txBody>
      </p:sp>
      <p:sp>
        <p:nvSpPr>
          <p:cNvPr id="7" name="Rectangle 5"/>
          <p:cNvSpPr>
            <a:spLocks noGrp="1" noChangeArrowheads="1"/>
          </p:cNvSpPr>
          <p:nvPr>
            <p:ph type="sldNum" idx="12"/>
          </p:nvPr>
        </p:nvSpPr>
        <p:spPr>
          <a:ln/>
        </p:spPr>
        <p:txBody>
          <a:bodyPr/>
          <a:lstStyle>
            <a:lvl1pPr>
              <a:defRPr/>
            </a:lvl1pPr>
          </a:lstStyle>
          <a:p>
            <a:fld id="{B6D8D204-2C7C-0049-AB78-34D77BF95776}" type="slidenum">
              <a:rPr lang="en-GB" altLang="x-none"/>
              <a:pPr/>
              <a:t>‹#›</a:t>
            </a:fld>
            <a:endParaRPr lang="en-GB" altLang="x-none"/>
          </a:p>
        </p:txBody>
      </p:sp>
    </p:spTree>
    <p:extLst>
      <p:ext uri="{BB962C8B-B14F-4D97-AF65-F5344CB8AC3E}">
        <p14:creationId xmlns:p14="http://schemas.microsoft.com/office/powerpoint/2010/main" val="11008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endParaRPr lang="x-none" altLang="x-none"/>
          </a:p>
        </p:txBody>
      </p:sp>
      <p:sp>
        <p:nvSpPr>
          <p:cNvPr id="8" name="Rectangle 4"/>
          <p:cNvSpPr>
            <a:spLocks noGrp="1" noChangeArrowheads="1"/>
          </p:cNvSpPr>
          <p:nvPr>
            <p:ph type="ftr" idx="11"/>
          </p:nvPr>
        </p:nvSpPr>
        <p:spPr>
          <a:ln/>
        </p:spPr>
        <p:txBody>
          <a:bodyPr/>
          <a:lstStyle>
            <a:lvl1pPr>
              <a:defRPr/>
            </a:lvl1pPr>
          </a:lstStyle>
          <a:p>
            <a:endParaRPr lang="x-none" altLang="x-none"/>
          </a:p>
        </p:txBody>
      </p:sp>
      <p:sp>
        <p:nvSpPr>
          <p:cNvPr id="9" name="Rectangle 5"/>
          <p:cNvSpPr>
            <a:spLocks noGrp="1" noChangeArrowheads="1"/>
          </p:cNvSpPr>
          <p:nvPr>
            <p:ph type="sldNum" idx="12"/>
          </p:nvPr>
        </p:nvSpPr>
        <p:spPr>
          <a:ln/>
        </p:spPr>
        <p:txBody>
          <a:bodyPr/>
          <a:lstStyle>
            <a:lvl1pPr>
              <a:defRPr/>
            </a:lvl1pPr>
          </a:lstStyle>
          <a:p>
            <a:fld id="{176AF33A-0B98-9B42-A8DD-41EF2F0ED0C2}" type="slidenum">
              <a:rPr lang="en-GB" altLang="x-none"/>
              <a:pPr/>
              <a:t>‹#›</a:t>
            </a:fld>
            <a:endParaRPr lang="en-GB" altLang="x-none"/>
          </a:p>
        </p:txBody>
      </p:sp>
    </p:spTree>
    <p:extLst>
      <p:ext uri="{BB962C8B-B14F-4D97-AF65-F5344CB8AC3E}">
        <p14:creationId xmlns:p14="http://schemas.microsoft.com/office/powerpoint/2010/main" val="12973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endParaRPr lang="x-none" altLang="x-none"/>
          </a:p>
        </p:txBody>
      </p:sp>
      <p:sp>
        <p:nvSpPr>
          <p:cNvPr id="4" name="Rectangle 4"/>
          <p:cNvSpPr>
            <a:spLocks noGrp="1" noChangeArrowheads="1"/>
          </p:cNvSpPr>
          <p:nvPr>
            <p:ph type="ftr" idx="11"/>
          </p:nvPr>
        </p:nvSpPr>
        <p:spPr>
          <a:ln/>
        </p:spPr>
        <p:txBody>
          <a:bodyPr/>
          <a:lstStyle>
            <a:lvl1pPr>
              <a:defRPr/>
            </a:lvl1pPr>
          </a:lstStyle>
          <a:p>
            <a:endParaRPr lang="x-none" altLang="x-none"/>
          </a:p>
        </p:txBody>
      </p:sp>
      <p:sp>
        <p:nvSpPr>
          <p:cNvPr id="5" name="Rectangle 5"/>
          <p:cNvSpPr>
            <a:spLocks noGrp="1" noChangeArrowheads="1"/>
          </p:cNvSpPr>
          <p:nvPr>
            <p:ph type="sldNum" idx="12"/>
          </p:nvPr>
        </p:nvSpPr>
        <p:spPr>
          <a:ln/>
        </p:spPr>
        <p:txBody>
          <a:bodyPr/>
          <a:lstStyle>
            <a:lvl1pPr>
              <a:defRPr/>
            </a:lvl1pPr>
          </a:lstStyle>
          <a:p>
            <a:fld id="{DE163E1D-40CF-464C-A866-537A93D76B3B}" type="slidenum">
              <a:rPr lang="en-GB" altLang="x-none"/>
              <a:pPr/>
              <a:t>‹#›</a:t>
            </a:fld>
            <a:endParaRPr lang="en-GB" altLang="x-none"/>
          </a:p>
        </p:txBody>
      </p:sp>
    </p:spTree>
    <p:extLst>
      <p:ext uri="{BB962C8B-B14F-4D97-AF65-F5344CB8AC3E}">
        <p14:creationId xmlns:p14="http://schemas.microsoft.com/office/powerpoint/2010/main" val="191254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endParaRPr lang="x-none" altLang="x-none"/>
          </a:p>
        </p:txBody>
      </p:sp>
      <p:sp>
        <p:nvSpPr>
          <p:cNvPr id="3" name="Rectangle 4"/>
          <p:cNvSpPr>
            <a:spLocks noGrp="1" noChangeArrowheads="1"/>
          </p:cNvSpPr>
          <p:nvPr>
            <p:ph type="ftr" idx="11"/>
          </p:nvPr>
        </p:nvSpPr>
        <p:spPr>
          <a:ln/>
        </p:spPr>
        <p:txBody>
          <a:bodyPr/>
          <a:lstStyle>
            <a:lvl1pPr>
              <a:defRPr/>
            </a:lvl1pPr>
          </a:lstStyle>
          <a:p>
            <a:endParaRPr lang="x-none" altLang="x-none"/>
          </a:p>
        </p:txBody>
      </p:sp>
      <p:sp>
        <p:nvSpPr>
          <p:cNvPr id="4" name="Rectangle 5"/>
          <p:cNvSpPr>
            <a:spLocks noGrp="1" noChangeArrowheads="1"/>
          </p:cNvSpPr>
          <p:nvPr>
            <p:ph type="sldNum" idx="12"/>
          </p:nvPr>
        </p:nvSpPr>
        <p:spPr>
          <a:ln/>
        </p:spPr>
        <p:txBody>
          <a:bodyPr/>
          <a:lstStyle>
            <a:lvl1pPr>
              <a:defRPr/>
            </a:lvl1pPr>
          </a:lstStyle>
          <a:p>
            <a:fld id="{15ABC92C-4759-9741-A0C9-4C6D3451B784}" type="slidenum">
              <a:rPr lang="en-GB" altLang="x-none"/>
              <a:pPr/>
              <a:t>‹#›</a:t>
            </a:fld>
            <a:endParaRPr lang="en-GB" altLang="x-none"/>
          </a:p>
        </p:txBody>
      </p:sp>
    </p:spTree>
    <p:extLst>
      <p:ext uri="{BB962C8B-B14F-4D97-AF65-F5344CB8AC3E}">
        <p14:creationId xmlns:p14="http://schemas.microsoft.com/office/powerpoint/2010/main" val="67662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x-none" altLang="x-none"/>
          </a:p>
        </p:txBody>
      </p:sp>
      <p:sp>
        <p:nvSpPr>
          <p:cNvPr id="6" name="Rectangle 4"/>
          <p:cNvSpPr>
            <a:spLocks noGrp="1" noChangeArrowheads="1"/>
          </p:cNvSpPr>
          <p:nvPr>
            <p:ph type="ftr" idx="11"/>
          </p:nvPr>
        </p:nvSpPr>
        <p:spPr>
          <a:ln/>
        </p:spPr>
        <p:txBody>
          <a:bodyPr/>
          <a:lstStyle>
            <a:lvl1pPr>
              <a:defRPr/>
            </a:lvl1pPr>
          </a:lstStyle>
          <a:p>
            <a:endParaRPr lang="x-none" altLang="x-none"/>
          </a:p>
        </p:txBody>
      </p:sp>
      <p:sp>
        <p:nvSpPr>
          <p:cNvPr id="7" name="Rectangle 5"/>
          <p:cNvSpPr>
            <a:spLocks noGrp="1" noChangeArrowheads="1"/>
          </p:cNvSpPr>
          <p:nvPr>
            <p:ph type="sldNum" idx="12"/>
          </p:nvPr>
        </p:nvSpPr>
        <p:spPr>
          <a:ln/>
        </p:spPr>
        <p:txBody>
          <a:bodyPr/>
          <a:lstStyle>
            <a:lvl1pPr>
              <a:defRPr/>
            </a:lvl1pPr>
          </a:lstStyle>
          <a:p>
            <a:fld id="{10280903-5CDA-2949-B4FB-E350E769527B}" type="slidenum">
              <a:rPr lang="en-GB" altLang="x-none"/>
              <a:pPr/>
              <a:t>‹#›</a:t>
            </a:fld>
            <a:endParaRPr lang="en-GB" altLang="x-none"/>
          </a:p>
        </p:txBody>
      </p:sp>
    </p:spTree>
    <p:extLst>
      <p:ext uri="{BB962C8B-B14F-4D97-AF65-F5344CB8AC3E}">
        <p14:creationId xmlns:p14="http://schemas.microsoft.com/office/powerpoint/2010/main" val="105063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x-none" altLang="x-none"/>
          </a:p>
        </p:txBody>
      </p:sp>
      <p:sp>
        <p:nvSpPr>
          <p:cNvPr id="6" name="Rectangle 4"/>
          <p:cNvSpPr>
            <a:spLocks noGrp="1" noChangeArrowheads="1"/>
          </p:cNvSpPr>
          <p:nvPr>
            <p:ph type="ftr" idx="11"/>
          </p:nvPr>
        </p:nvSpPr>
        <p:spPr>
          <a:ln/>
        </p:spPr>
        <p:txBody>
          <a:bodyPr/>
          <a:lstStyle>
            <a:lvl1pPr>
              <a:defRPr/>
            </a:lvl1pPr>
          </a:lstStyle>
          <a:p>
            <a:endParaRPr lang="x-none" altLang="x-none"/>
          </a:p>
        </p:txBody>
      </p:sp>
      <p:sp>
        <p:nvSpPr>
          <p:cNvPr id="7" name="Rectangle 5"/>
          <p:cNvSpPr>
            <a:spLocks noGrp="1" noChangeArrowheads="1"/>
          </p:cNvSpPr>
          <p:nvPr>
            <p:ph type="sldNum" idx="12"/>
          </p:nvPr>
        </p:nvSpPr>
        <p:spPr>
          <a:ln/>
        </p:spPr>
        <p:txBody>
          <a:bodyPr/>
          <a:lstStyle>
            <a:lvl1pPr>
              <a:defRPr/>
            </a:lvl1pPr>
          </a:lstStyle>
          <a:p>
            <a:fld id="{D030A9D8-8A06-FC46-86EA-20F5187BE722}" type="slidenum">
              <a:rPr lang="en-GB" altLang="x-none"/>
              <a:pPr/>
              <a:t>‹#›</a:t>
            </a:fld>
            <a:endParaRPr lang="en-GB" altLang="x-none"/>
          </a:p>
        </p:txBody>
      </p:sp>
    </p:spTree>
    <p:extLst>
      <p:ext uri="{BB962C8B-B14F-4D97-AF65-F5344CB8AC3E}">
        <p14:creationId xmlns:p14="http://schemas.microsoft.com/office/powerpoint/2010/main" val="13482848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ltLang="x-none"/>
              <a:t>Click to edit the title text format</a:t>
            </a:r>
          </a:p>
        </p:txBody>
      </p:sp>
      <p:sp>
        <p:nvSpPr>
          <p:cNvPr id="1026"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28448" rIns="0" bIns="0" numCol="1" anchor="t" anchorCtr="0" compatLnSpc="1">
            <a:prstTxWarp prst="textNoShape">
              <a:avLst/>
            </a:prstTxWarp>
          </a:bodyPr>
          <a:lstStyle/>
          <a:p>
            <a:pPr lvl="0"/>
            <a:r>
              <a:rPr lang="en-GB" altLang="x-none"/>
              <a:t>Click to edit the outline text format</a:t>
            </a:r>
          </a:p>
          <a:p>
            <a:pPr lvl="1"/>
            <a:r>
              <a:rPr lang="en-GB" altLang="x-none"/>
              <a:t>Second Outline Level</a:t>
            </a:r>
          </a:p>
          <a:p>
            <a:pPr lvl="2"/>
            <a:r>
              <a:rPr lang="en-GB" altLang="x-none"/>
              <a:t>Third Outline Level</a:t>
            </a:r>
          </a:p>
          <a:p>
            <a:pPr lvl="3"/>
            <a:r>
              <a:rPr lang="en-GB" altLang="x-none"/>
              <a:t>Fourth Outline Level</a:t>
            </a:r>
          </a:p>
          <a:p>
            <a:pPr lvl="4"/>
            <a:r>
              <a:rPr lang="en-GB" altLang="x-none"/>
              <a:t>Fifth Outline Level</a:t>
            </a:r>
          </a:p>
          <a:p>
            <a:pPr lvl="4"/>
            <a:r>
              <a:rPr lang="en-GB" altLang="x-none"/>
              <a:t>Sixth Outline Level</a:t>
            </a:r>
          </a:p>
          <a:p>
            <a:pPr lvl="4"/>
            <a:r>
              <a:rPr lang="en-GB" altLang="x-none"/>
              <a:t>Seventh Outline Level</a:t>
            </a:r>
          </a:p>
        </p:txBody>
      </p:sp>
      <p:sp>
        <p:nvSpPr>
          <p:cNvPr id="1027"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charset="0"/>
              <a:buNone/>
              <a:tabLst>
                <a:tab pos="449263" algn="l"/>
                <a:tab pos="898525" algn="l"/>
                <a:tab pos="1347788" algn="l"/>
                <a:tab pos="1797050" algn="l"/>
                <a:tab pos="2246313" algn="l"/>
              </a:tabLst>
              <a:defRPr sz="1400">
                <a:solidFill>
                  <a:srgbClr val="000000"/>
                </a:solidFill>
                <a:latin typeface="Times New Roman" charset="0"/>
                <a:ea typeface="DejaVu Sans" charset="0"/>
                <a:cs typeface="DejaVu Sans" charset="0"/>
              </a:defRPr>
            </a:lvl1pPr>
          </a:lstStyle>
          <a:p>
            <a:endParaRPr lang="x-none" altLang="x-none"/>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charset="0"/>
              <a:buNone/>
              <a:tabLst>
                <a:tab pos="449263" algn="l"/>
                <a:tab pos="898525" algn="l"/>
                <a:tab pos="1347788" algn="l"/>
                <a:tab pos="1797050" algn="l"/>
                <a:tab pos="2246313" algn="l"/>
                <a:tab pos="2695575" algn="l"/>
                <a:tab pos="3144838" algn="l"/>
              </a:tabLst>
              <a:defRPr sz="1400">
                <a:solidFill>
                  <a:srgbClr val="000000"/>
                </a:solidFill>
                <a:latin typeface="Times New Roman" charset="0"/>
                <a:ea typeface="DejaVu Sans" charset="0"/>
                <a:cs typeface="DejaVu Sans" charset="0"/>
              </a:defRPr>
            </a:lvl1pPr>
          </a:lstStyle>
          <a:p>
            <a:endParaRPr lang="x-none" altLang="x-none"/>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charset="0"/>
              <a:buNone/>
              <a:tabLst>
                <a:tab pos="449263" algn="l"/>
                <a:tab pos="898525" algn="l"/>
                <a:tab pos="1347788" algn="l"/>
                <a:tab pos="1797050" algn="l"/>
                <a:tab pos="2246313" algn="l"/>
              </a:tabLst>
              <a:defRPr sz="1400">
                <a:solidFill>
                  <a:srgbClr val="000000"/>
                </a:solidFill>
                <a:latin typeface="Times New Roman" charset="0"/>
                <a:ea typeface="DejaVu Sans" charset="0"/>
                <a:cs typeface="DejaVu Sans" charset="0"/>
              </a:defRPr>
            </a:lvl1pPr>
          </a:lstStyle>
          <a:p>
            <a:fld id="{38F7E4E5-77FD-4A49-B920-5C68B6B11A18}"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400" kern="12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9pPr>
    </p:titleStyle>
    <p:bodyStyle>
      <a:lvl1pPr marL="342900" indent="-342900" algn="l" defTabSz="449263" rtl="0" eaLnBrk="0" fontAlgn="base" hangingPunct="0">
        <a:lnSpc>
          <a:spcPct val="93000"/>
        </a:lnSpc>
        <a:spcBef>
          <a:spcPts val="1425"/>
        </a:spcBef>
        <a:spcAft>
          <a:spcPct val="0"/>
        </a:spcAft>
        <a:buClr>
          <a:srgbClr val="000000"/>
        </a:buClr>
        <a:buSzPct val="100000"/>
        <a:buFont typeface="Times New Roman"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ts val="1138"/>
        </a:spcBef>
        <a:spcAft>
          <a:spcPct val="0"/>
        </a:spcAft>
        <a:buClr>
          <a:srgbClr val="000000"/>
        </a:buClr>
        <a:buSzPct val="100000"/>
        <a:buFont typeface="Times New Roman"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ts val="850"/>
        </a:spcBef>
        <a:spcAft>
          <a:spcPct val="0"/>
        </a:spcAft>
        <a:buClr>
          <a:srgbClr val="000000"/>
        </a:buClr>
        <a:buSzPct val="100000"/>
        <a:buFont typeface="Times New Roman"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ts val="575"/>
        </a:spcBef>
        <a:spcAft>
          <a:spcPct val="0"/>
        </a:spcAft>
        <a:buClr>
          <a:srgbClr val="000000"/>
        </a:buClr>
        <a:buSzPct val="100000"/>
        <a:buFont typeface="Times New Roman"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ts val="288"/>
        </a:spcBef>
        <a:spcAft>
          <a:spcPct val="0"/>
        </a:spcAft>
        <a:buClr>
          <a:srgbClr val="000000"/>
        </a:buClr>
        <a:buSzPct val="100000"/>
        <a:buFont typeface="Times New Roman"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euralEnsemble/NeuroinformaticsTutorial/tree/master/Part%201%20-%20Resources%20for%20computational%20modellers" TargetMode="External"/><Relationship Id="rId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15900" y="7019925"/>
            <a:ext cx="2879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3556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9pPr>
          </a:lstStyle>
          <a:p>
            <a:pPr eaLnBrk="1">
              <a:lnSpc>
                <a:spcPct val="93000"/>
              </a:lnSpc>
              <a:buClr>
                <a:srgbClr val="000000"/>
              </a:buClr>
              <a:buSzPct val="100000"/>
              <a:buFont typeface="Times New Roman" charset="0"/>
              <a:buNone/>
              <a:defRPr/>
            </a:pPr>
            <a:r>
              <a:rPr lang="en-GB" altLang="x-none" b="1" dirty="0" err="1" smtClean="0">
                <a:solidFill>
                  <a:schemeClr val="bg2"/>
                </a:solidFill>
              </a:rPr>
              <a:t>Neuroinformatics</a:t>
            </a:r>
            <a:r>
              <a:rPr lang="en-GB" altLang="x-none" b="1" dirty="0" smtClean="0">
                <a:solidFill>
                  <a:schemeClr val="bg2"/>
                </a:solidFill>
              </a:rPr>
              <a:t> tutorial</a:t>
            </a:r>
          </a:p>
        </p:txBody>
      </p:sp>
      <p:sp>
        <p:nvSpPr>
          <p:cNvPr id="3078" name="Text Box 6"/>
          <p:cNvSpPr txBox="1">
            <a:spLocks noChangeArrowheads="1"/>
          </p:cNvSpPr>
          <p:nvPr/>
        </p:nvSpPr>
        <p:spPr bwMode="auto">
          <a:xfrm>
            <a:off x="1295400" y="4932363"/>
            <a:ext cx="7488238"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1002"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9pPr>
          </a:lstStyle>
          <a:p>
            <a:pPr algn="ctr" eaLnBrk="1">
              <a:lnSpc>
                <a:spcPct val="93000"/>
              </a:lnSpc>
              <a:buClr>
                <a:srgbClr val="000000"/>
              </a:buClr>
              <a:buSzPct val="100000"/>
              <a:buFont typeface="Times New Roman" charset="0"/>
              <a:buNone/>
              <a:defRPr/>
            </a:pPr>
            <a:r>
              <a:rPr lang="fr-FR"/>
              <a:t>NeuralEnsemble is a community-based initiative to promote and </a:t>
            </a:r>
          </a:p>
          <a:p>
            <a:pPr algn="ctr" eaLnBrk="1">
              <a:lnSpc>
                <a:spcPct val="93000"/>
              </a:lnSpc>
              <a:buClr>
                <a:srgbClr val="000000"/>
              </a:buClr>
              <a:buSzPct val="100000"/>
              <a:buFont typeface="Times New Roman" charset="0"/>
              <a:buNone/>
              <a:defRPr/>
            </a:pPr>
            <a:r>
              <a:rPr lang="fr-FR"/>
              <a:t>co-ordinate open-source software development in neuroscience.</a:t>
            </a:r>
            <a:endParaRPr lang="en-GB" altLang="x-none" dirty="0" smtClean="0">
              <a:hlinkClick r:id="rId3"/>
            </a:endParaRPr>
          </a:p>
        </p:txBody>
      </p:sp>
      <p:cxnSp>
        <p:nvCxnSpPr>
          <p:cNvPr id="3" name="Straight Connector 2"/>
          <p:cNvCxnSpPr/>
          <p:nvPr/>
        </p:nvCxnSpPr>
        <p:spPr bwMode="auto">
          <a:xfrm>
            <a:off x="0" y="6927850"/>
            <a:ext cx="10080625" cy="0"/>
          </a:xfrm>
          <a:prstGeom prst="line">
            <a:avLst/>
          </a:prstGeom>
          <a:solidFill>
            <a:srgbClr val="00B8FF"/>
          </a:solidFill>
          <a:ln w="1587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Text Box 3"/>
          <p:cNvSpPr txBox="1">
            <a:spLocks noChangeArrowheads="1"/>
          </p:cNvSpPr>
          <p:nvPr/>
        </p:nvSpPr>
        <p:spPr bwMode="auto">
          <a:xfrm>
            <a:off x="6985000" y="7019925"/>
            <a:ext cx="2879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3556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9pPr>
          </a:lstStyle>
          <a:p>
            <a:pPr algn="r" eaLnBrk="1">
              <a:lnSpc>
                <a:spcPct val="93000"/>
              </a:lnSpc>
              <a:buClr>
                <a:srgbClr val="000000"/>
              </a:buClr>
              <a:buSzPct val="100000"/>
              <a:buFont typeface="Times New Roman" charset="0"/>
              <a:buNone/>
              <a:defRPr/>
            </a:pPr>
            <a:r>
              <a:rPr lang="en-GB" altLang="x-none" dirty="0" smtClean="0">
                <a:solidFill>
                  <a:schemeClr val="bg2"/>
                </a:solidFill>
              </a:rPr>
              <a:t>1.7 Open source initiatives</a:t>
            </a:r>
          </a:p>
        </p:txBody>
      </p:sp>
      <p:pic>
        <p:nvPicPr>
          <p:cNvPr id="4" name="Image 3" descr="neo_hea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2080" y="1907629"/>
            <a:ext cx="4421034" cy="2086728"/>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215776" y="1763613"/>
            <a:ext cx="7142734" cy="5580038"/>
          </a:xfrm>
          <a:prstGeom prst="rect">
            <a:avLst/>
          </a:prstGeom>
        </p:spPr>
      </p:pic>
      <p:sp>
        <p:nvSpPr>
          <p:cNvPr id="2" name="Rectangle 1"/>
          <p:cNvSpPr/>
          <p:nvPr/>
        </p:nvSpPr>
        <p:spPr>
          <a:xfrm>
            <a:off x="4752280" y="251445"/>
            <a:ext cx="5038725" cy="4247317"/>
          </a:xfrm>
          <a:prstGeom prst="rect">
            <a:avLst/>
          </a:prstGeom>
          <a:solidFill>
            <a:schemeClr val="bg1"/>
          </a:solidFill>
        </p:spPr>
        <p:txBody>
          <a:bodyPr lIns="180000" rIns="180000">
            <a:spAutoFit/>
          </a:bodyPr>
          <a:lstStyle/>
          <a:p>
            <a:r>
              <a:rPr lang="fr-FR" b="1"/>
              <a:t>Software</a:t>
            </a:r>
          </a:p>
          <a:p>
            <a:endParaRPr lang="fr-FR" b="1"/>
          </a:p>
          <a:p>
            <a:r>
              <a:rPr lang="fr-FR"/>
              <a:t>NeuralEnsemble hosts a number of software projects for computational and systems neuroscience, including PyNN, Neo, Elephant, OpenElectrophy and libNeuroML, mostly hosted on GitHub.</a:t>
            </a:r>
          </a:p>
          <a:p>
            <a:endParaRPr lang="fr-FR"/>
          </a:p>
          <a:p>
            <a:r>
              <a:rPr lang="fr-FR"/>
              <a:t>By grouping these projects together under the NeuralEnsemble umbrella, our aim is to maximize interoperability and build components that can easily be combined into powerful systems for brain simulations and advanced data analysis.</a:t>
            </a:r>
          </a:p>
          <a:p>
            <a:endParaRPr lang="fr-F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824" y="683493"/>
            <a:ext cx="4824536" cy="3139321"/>
          </a:xfrm>
          <a:prstGeom prst="rect">
            <a:avLst/>
          </a:prstGeom>
        </p:spPr>
        <p:txBody>
          <a:bodyPr wrap="square">
            <a:spAutoFit/>
          </a:bodyPr>
          <a:lstStyle/>
          <a:p>
            <a:r>
              <a:rPr lang="fr-FR" b="1"/>
              <a:t>Workshops</a:t>
            </a:r>
          </a:p>
          <a:p>
            <a:endParaRPr lang="fr-FR" b="1"/>
          </a:p>
          <a:p>
            <a:r>
              <a:rPr lang="fr-FR"/>
              <a:t>We organize an annual "CodeJam" workshop, bringing together scientists, graduate students, and scientific programmers to share ideas, present their work, and write code together. </a:t>
            </a:r>
          </a:p>
          <a:p>
            <a:endParaRPr lang="fr-FR"/>
          </a:p>
          <a:p>
            <a:r>
              <a:rPr lang="fr-FR"/>
              <a:t>These workshops have been hugely effective in catalyzing open-source neuroscience software development.</a:t>
            </a:r>
            <a:endParaRPr lang="fr-FR"/>
          </a:p>
        </p:txBody>
      </p:sp>
      <p:pic>
        <p:nvPicPr>
          <p:cNvPr id="3" name="Image 2" descr="J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808" y="-180603"/>
            <a:ext cx="4752528" cy="4752528"/>
          </a:xfrm>
          <a:prstGeom prst="rect">
            <a:avLst/>
          </a:prstGeom>
        </p:spPr>
      </p:pic>
      <p:pic>
        <p:nvPicPr>
          <p:cNvPr id="5" name="Image 4" descr="codejam7_participants_trimmed.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872" y="4427909"/>
            <a:ext cx="7632848" cy="2884680"/>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1880" y="1763613"/>
            <a:ext cx="7848872" cy="2585323"/>
          </a:xfrm>
          <a:prstGeom prst="rect">
            <a:avLst/>
          </a:prstGeom>
        </p:spPr>
        <p:txBody>
          <a:bodyPr wrap="square">
            <a:spAutoFit/>
          </a:bodyPr>
          <a:lstStyle/>
          <a:p>
            <a:r>
              <a:rPr lang="fr-FR" b="1"/>
              <a:t>Community</a:t>
            </a:r>
          </a:p>
          <a:p>
            <a:endParaRPr lang="fr-FR" b="1"/>
          </a:p>
          <a:p>
            <a:r>
              <a:rPr lang="fr-FR"/>
              <a:t>There is a NeuralEnsemble Google group for discussion of collaborative neuroscience software development (mainly in Python, but users of other languages are welcome!) and to provide software support. </a:t>
            </a:r>
          </a:p>
          <a:p>
            <a:endParaRPr lang="fr-FR"/>
          </a:p>
          <a:p>
            <a:r>
              <a:rPr lang="fr-FR"/>
              <a:t>If you have any questions about any of the software hosted by NeuralEnsemble, please join the group and post a message in one of the forums.</a:t>
            </a:r>
          </a:p>
        </p:txBody>
      </p:sp>
      <p:sp>
        <p:nvSpPr>
          <p:cNvPr id="5" name="Rectangle 4"/>
          <p:cNvSpPr/>
          <p:nvPr/>
        </p:nvSpPr>
        <p:spPr>
          <a:xfrm>
            <a:off x="431800" y="4931965"/>
            <a:ext cx="9289032" cy="461665"/>
          </a:xfrm>
          <a:prstGeom prst="rect">
            <a:avLst/>
          </a:prstGeom>
        </p:spPr>
        <p:txBody>
          <a:bodyPr wrap="square">
            <a:spAutoFit/>
          </a:bodyPr>
          <a:lstStyle/>
          <a:p>
            <a:r>
              <a:rPr lang="fr-FR" sz="2400" b="1"/>
              <a:t>https://groups.google.com/forum/#!forum/neuralensemble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Noto Sans CJK SC Regular"/>
        <a:cs typeface="Noto Sans CJK SC Regular"/>
      </a:majorFont>
      <a:minorFont>
        <a:latin typeface="Arial"/>
        <a:ea typeface="Noto Sans CJK SC Regular"/>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TotalTime>
  <Words>219</Words>
  <Application>Microsoft Macintosh PowerPoint</Application>
  <PresentationFormat>Personnalisé</PresentationFormat>
  <Paragraphs>24</Paragraphs>
  <Slides>4</Slides>
  <Notes>4</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Office Theme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resource title&gt;</dc:title>
  <dc:subject/>
  <dc:creator/>
  <cp:keywords/>
  <dc:description/>
  <cp:lastModifiedBy>Andrew Davison</cp:lastModifiedBy>
  <cp:revision>19</cp:revision>
  <cp:lastPrinted>1601-01-01T00:00:00Z</cp:lastPrinted>
  <dcterms:created xsi:type="dcterms:W3CDTF">2017-05-31T14:58:21Z</dcterms:created>
  <dcterms:modified xsi:type="dcterms:W3CDTF">2017-07-13T19:55:29Z</dcterms:modified>
</cp:coreProperties>
</file>