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/>
    <p:restoredTop sz="94656"/>
  </p:normalViewPr>
  <p:slideViewPr>
    <p:cSldViewPr>
      <p:cViewPr varScale="1">
        <p:scale>
          <a:sx n="98" d="100"/>
          <a:sy n="98" d="100"/>
        </p:scale>
        <p:origin x="173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BA62819A-11C7-D64A-8DB7-46D5D97A0A81}" type="datetimeFigureOut">
              <a:rPr lang="en-US" altLang="x-none"/>
              <a:pPr/>
              <a:t>6/26/2017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CFA58F39-FA4D-6F4F-9AAB-C13A7C35E9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2912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FDB8053-8F51-1943-AC6B-DCB4B38DD9F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98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EEB2E19-C2EA-0F4C-AFEF-BBFE28632BF4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8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624BDF4-3A9D-E542-B1CB-7F8B7E015A2E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6218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C76F7E1-4594-6A4D-8D54-97BE244B5E31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1490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95FBD02-BA3E-CE47-979B-BA3B52DD24E2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8948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455D6-7B3D-9640-80B8-4229E3A959B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361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A2D54-5267-1940-BEA3-7D4F16E857F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2185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20A55-5B8D-9A4E-8171-F7A37BA268C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6209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0A6B5-5AB7-A841-9564-DD0289910FC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96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4DD6E-FCA9-0949-B0FD-CF053D814B9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48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A264A-11AD-C049-BC32-15874AA3E0F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680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B6766-A4FA-E64D-AC09-8459B48CEF0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432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CD50D-24F0-A14C-AB5C-C5C32170718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6857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94245-64DD-764F-B7C2-BD418DFD7670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875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764A4-CF54-9E4D-9A0C-5BE144033E1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2831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999DB-A407-1F4C-9E1E-9A5D5E46A48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5236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4AAA9-CBC3-C144-AF16-6D38ACE4D33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1276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3401E549-B562-5643-B2E0-5DBEED168BF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alEnsemble/NeuroinformaticsTutorial/tree/master/Part%201%20-%20Resources%20for%20computational%20modell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>
                <a:solidFill>
                  <a:srgbClr val="800000"/>
                </a:solidFill>
              </a:rPr>
              <a:t>NEURON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/>
              <a:t>http://</a:t>
            </a:r>
            <a:r>
              <a:rPr lang="en-GB" altLang="x-none" dirty="0" err="1"/>
              <a:t>neuron.yale.edu</a:t>
            </a:r>
            <a:endParaRPr lang="en-GB" altLang="x-none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>
                <a:solidFill>
                  <a:schemeClr val="bg2"/>
                </a:solidFill>
              </a:rPr>
              <a:t>Neuroinformatics</a:t>
            </a:r>
            <a:r>
              <a:rPr lang="en-GB" altLang="x-none" b="1" dirty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>
                <a:solidFill>
                  <a:schemeClr val="tx1"/>
                </a:solidFill>
              </a:rPr>
              <a:t>NEURON is a tool for </a:t>
            </a:r>
            <a:r>
              <a:rPr lang="en-GB" altLang="x-none" i="1" dirty="0">
                <a:solidFill>
                  <a:schemeClr val="tx1"/>
                </a:solidFill>
              </a:rPr>
              <a:t>developing</a:t>
            </a:r>
            <a:r>
              <a:rPr lang="en-GB" altLang="x-none" dirty="0">
                <a:solidFill>
                  <a:schemeClr val="tx1"/>
                </a:solidFill>
              </a:rPr>
              <a:t>, </a:t>
            </a:r>
            <a:r>
              <a:rPr lang="en-GB" altLang="x-none" i="1" dirty="0">
                <a:solidFill>
                  <a:schemeClr val="tx1"/>
                </a:solidFill>
              </a:rPr>
              <a:t>simulating</a:t>
            </a:r>
            <a:r>
              <a:rPr lang="en-GB" altLang="x-none" dirty="0">
                <a:solidFill>
                  <a:schemeClr val="tx1"/>
                </a:solidFill>
              </a:rPr>
              <a:t>, and </a:t>
            </a:r>
            <a:r>
              <a:rPr lang="en-GB" altLang="x-none" i="1" dirty="0">
                <a:solidFill>
                  <a:schemeClr val="tx1"/>
                </a:solidFill>
              </a:rPr>
              <a:t>analysing</a:t>
            </a:r>
            <a:r>
              <a:rPr lang="en-GB" altLang="x-none" dirty="0">
                <a:solidFill>
                  <a:schemeClr val="tx1"/>
                </a:solidFill>
              </a:rPr>
              <a:t> empirically-based models of neurons and networks of neurons. NEURON supports all classes of spiking models and runs on both desktops and supercomputers.</a:t>
            </a:r>
            <a:endParaRPr lang="en-GB" altLang="x-none" dirty="0">
              <a:solidFill>
                <a:schemeClr val="tx1"/>
              </a:solidFill>
              <a:hlinkClick r:id="rId3" invalidUrl="https://github.com/NeuralEnsemble/NeuroinformaticsTutorial/tree/master/Part 1 - Resources for computational modellers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96075" y="7019925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>
                <a:solidFill>
                  <a:schemeClr val="bg2"/>
                </a:solidFill>
              </a:rPr>
              <a:t>1.4 Simulation environments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824" y="5940077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Powerful GUI tools • Fully Python scriptable • Large networks and single cells • Morphologically and biophysically detailed cells, integrate-and-fire cells, and anything in between • Run on a single core or on 128,000 processors.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6" y="899517"/>
            <a:ext cx="8204971" cy="467197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792" y="395461"/>
            <a:ext cx="3744416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x-none" sz="3200" dirty="0">
                <a:solidFill>
                  <a:srgbClr val="800000"/>
                </a:solidFill>
              </a:rPr>
              <a:t>Plans and in development</a:t>
            </a:r>
          </a:p>
          <a:p>
            <a:endParaRPr lang="en-US" dirty="0"/>
          </a:p>
          <a:p>
            <a:r>
              <a:rPr lang="en-US" b="1" i="1" dirty="0"/>
              <a:t>Features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Standards support: </a:t>
            </a:r>
            <a:r>
              <a:rPr lang="en-US" dirty="0" err="1"/>
              <a:t>NeuroML</a:t>
            </a:r>
            <a:r>
              <a:rPr lang="en-US" dirty="0"/>
              <a:t>, SBML.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Extracellular reaction-diffusion (</a:t>
            </a:r>
            <a:r>
              <a:rPr lang="en-US" dirty="0" err="1"/>
              <a:t>rxd</a:t>
            </a:r>
            <a:r>
              <a:rPr lang="en-US" dirty="0"/>
              <a:t>).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Stochastic </a:t>
            </a:r>
            <a:r>
              <a:rPr lang="en-US" dirty="0" err="1"/>
              <a:t>rxd</a:t>
            </a:r>
            <a:r>
              <a:rPr lang="en-US" dirty="0"/>
              <a:t> simulations.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3D intracellular </a:t>
            </a:r>
            <a:r>
              <a:rPr lang="en-US" dirty="0" err="1"/>
              <a:t>rxd</a:t>
            </a:r>
            <a:r>
              <a:rPr lang="en-US" dirty="0"/>
              <a:t> simulation.</a:t>
            </a:r>
            <a:endParaRPr lang="en-US" i="1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i="1" dirty="0"/>
              <a:t>Performance enhancements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Experimental GPU support.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Faster reaction-diffusion: threads, pure-C integration.</a:t>
            </a:r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b="1" i="1" dirty="0"/>
              <a:t>Better documentation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/>
              <a:t>Recently released Python programmer’s reference.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2320" y="302961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Migliore et al 2014. Olfactory bulb network model. Up to 69,000 cells. </a:t>
            </a:r>
            <a:r>
              <a:rPr lang="en-US" sz="1200" dirty="0">
                <a:solidFill>
                  <a:schemeClr val="accent2"/>
                </a:solidFill>
              </a:rPr>
              <a:t>modeldb.yale.edu/151681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320" y="694329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intra- (left) and extracellular (right) reaction-diffusion simulations.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93566-F73E-40BD-8B3A-A3C902F0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63" y="441682"/>
            <a:ext cx="3791129" cy="2548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E3AFB-8E2B-4BED-8465-00025D01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423" y="4086615"/>
            <a:ext cx="2645157" cy="2654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8E31D-CC78-4EBA-8C38-10BC88C34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762523" y="4698434"/>
            <a:ext cx="2348094" cy="14304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816" y="1337943"/>
            <a:ext cx="8928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 documentation</a:t>
            </a:r>
            <a:r>
              <a:rPr lang="en-US" dirty="0"/>
              <a:t> (both Python and HOC):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chemeClr val="accent2"/>
                </a:solidFill>
              </a:rPr>
              <a:t>https://</a:t>
            </a:r>
            <a:r>
              <a:rPr lang="en-US" dirty="0" err="1">
                <a:solidFill>
                  <a:schemeClr val="accent2"/>
                </a:solidFill>
              </a:rPr>
              <a:t>neuron.yale.edu</a:t>
            </a:r>
            <a:r>
              <a:rPr lang="en-US" dirty="0">
                <a:solidFill>
                  <a:schemeClr val="accent2"/>
                </a:solidFill>
              </a:rPr>
              <a:t>/neuron/static/</a:t>
            </a:r>
            <a:r>
              <a:rPr lang="en-US" dirty="0" err="1">
                <a:solidFill>
                  <a:schemeClr val="accent2"/>
                </a:solidFill>
              </a:rPr>
              <a:t>py_doc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index.html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b="1" dirty="0"/>
              <a:t>NEURON forum</a:t>
            </a:r>
            <a:r>
              <a:rPr lang="en-US" dirty="0"/>
              <a:t> (over 14,000 posts):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https://</a:t>
            </a:r>
            <a:r>
              <a:rPr lang="en-US" dirty="0" err="1">
                <a:solidFill>
                  <a:schemeClr val="accent2"/>
                </a:solidFill>
              </a:rPr>
              <a:t>neuron.yale.edu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phpBB</a:t>
            </a:r>
            <a:r>
              <a:rPr lang="en-US" dirty="0">
                <a:solidFill>
                  <a:schemeClr val="accent2"/>
                </a:solidFill>
              </a:rPr>
              <a:t>/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Tutorials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chemeClr val="accent2"/>
                </a:solidFill>
              </a:rPr>
              <a:t>	http://neuron.yale.edu/neuron/docs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NEURON courses</a:t>
            </a:r>
            <a:r>
              <a:rPr lang="en-US" dirty="0"/>
              <a:t>:</a:t>
            </a:r>
          </a:p>
          <a:p>
            <a:r>
              <a:rPr lang="en-US" dirty="0"/>
              <a:t>	Week-long NEURON course every summer.</a:t>
            </a:r>
          </a:p>
          <a:p>
            <a:r>
              <a:rPr lang="en-US" dirty="0"/>
              <a:t>	Day-long NEURON course before each Society for Neuroscience conference.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816" y="467469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More NEURON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185</Words>
  <Application>Microsoft Office PowerPoint</Application>
  <PresentationFormat>Custom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DejaVu Sans</vt:lpstr>
      <vt:lpstr>Noto Sans CJK SC Regular</vt:lpstr>
      <vt:lpstr>Times New Roman</vt:lpstr>
      <vt:lpstr>Office Theme</vt:lpstr>
      <vt:lpstr>NEURON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Robert McDougal</cp:lastModifiedBy>
  <cp:revision>40</cp:revision>
  <cp:lastPrinted>1601-01-01T00:00:00Z</cp:lastPrinted>
  <dcterms:created xsi:type="dcterms:W3CDTF">2017-05-31T14:58:21Z</dcterms:created>
  <dcterms:modified xsi:type="dcterms:W3CDTF">2017-06-27T02:27:21Z</dcterms:modified>
</cp:coreProperties>
</file>