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DF55B4B-6C02-4260-85B1-D96A4DC5DE2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3998242-48CC-443A-BB9F-AE28D571DE9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50A1EE6-0503-40D3-A8C8-4FF0817F83B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4C266C9-BC6D-4BC7-A543-2A72DC7F08B0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7DA433E-EE27-4508-A004-ADFC27B855A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53C835AD-DE9B-466C-92FD-F87369A472C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2844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Seventh Outline LevelClick to edit Master text styles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9BAB0406-D504-4386-8EFF-F04D36D86986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nengo.github.io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pythonhosted.org/nengo/" TargetMode="External"/><Relationship Id="rId2" Type="http://schemas.openxmlformats.org/officeDocument/2006/relationships/hyperlink" Target="https://pythonhosted.org/nengo/" TargetMode="External"/><Relationship Id="rId3" Type="http://schemas.openxmlformats.org/officeDocument/2006/relationships/hyperlink" Target="https://pythonhosted.org/nengo/" TargetMode="External"/><Relationship Id="rId4" Type="http://schemas.openxmlformats.org/officeDocument/2006/relationships/hyperlink" Target="https://forum.nengo.ai" TargetMode="External"/><Relationship Id="rId5" Type="http://schemas.openxmlformats.org/officeDocument/2006/relationships/hyperlink" Target="https://forum.nengo.ai" TargetMode="External"/><Relationship Id="rId6" Type="http://schemas.openxmlformats.org/officeDocument/2006/relationships/hyperlink" Target="https://forum.nengo.ai" TargetMode="External"/><Relationship Id="rId7" Type="http://schemas.openxmlformats.org/officeDocument/2006/relationships/image" Target="../media/image5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nengo/nengo_gui/tree/master/nengo_gui/examples/tutorial" TargetMode="External"/><Relationship Id="rId2" Type="http://schemas.openxmlformats.org/officeDocument/2006/relationships/hyperlink" Target="https://pythonhosted.org/nengo/examples.html" TargetMode="External"/><Relationship Id="rId3" Type="http://schemas.openxmlformats.org/officeDocument/2006/relationships/hyperlink" Target="https://pythonhosted.org/nengo/examples.html" TargetMode="External"/><Relationship Id="rId4" Type="http://schemas.openxmlformats.org/officeDocument/2006/relationships/hyperlink" Target="https://github.com/nengo/nengo_gui/tree/master/nengo_gui/examples/hbb_tutorials" TargetMode="External"/><Relationship Id="rId5" Type="http://schemas.openxmlformats.org/officeDocument/2006/relationships/hyperlink" Target="https://github.com/nengo/nengo_gui/tree/master/nengo_gui/examples/hbb_tutorials" TargetMode="External"/><Relationship Id="rId6" Type="http://schemas.openxmlformats.org/officeDocument/2006/relationships/hyperlink" Target="http://nengo.ca/summerschool" TargetMode="External"/><Relationship Id="rId7" Type="http://schemas.openxmlformats.org/officeDocument/2006/relationships/hyperlink" Target="https://nengo.github.io/contributing.html" TargetMode="External"/><Relationship Id="rId8" Type="http://schemas.openxmlformats.org/officeDocument/2006/relationships/hyperlink" Target="https://nengo.github.io/contributing.html" TargetMode="External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14749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Nengo 2.0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http://nengo.github.io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295280" y="4932360"/>
            <a:ext cx="748800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Nengo is a graphical and scripting based software package for simulating large-scale spiking and non-spiking neural systems. It supports CPUs, GPUs (single and multi), MPI, and neuromorphic chips.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6696000" y="7020000"/>
            <a:ext cx="31683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1.4 Simulation environments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48000" y="5940000"/>
            <a:ext cx="87847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Documentation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-- Usage and API documentation is at: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https</a:t>
            </a: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2"/>
              </a:rPr>
              <a:t>://pythonhosted.org/nengo</a:t>
            </a: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/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Getting Help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-- Nengo forum at: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4"/>
              </a:rPr>
              <a:t>https</a:t>
            </a: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5"/>
              </a:rPr>
              <a:t>://</a:t>
            </a: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6"/>
              </a:rPr>
              <a:t>forum.nengo.ai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5" descr=""/>
          <p:cNvPicPr/>
          <p:nvPr/>
        </p:nvPicPr>
        <p:blipFill>
          <a:blip r:embed="rId7"/>
          <a:stretch/>
        </p:blipFill>
        <p:spPr>
          <a:xfrm>
            <a:off x="1080000" y="323280"/>
            <a:ext cx="8204760" cy="471564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7354080" y="3708000"/>
            <a:ext cx="1333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Live coding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788720" y="1115640"/>
            <a:ext cx="1663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Network graph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2239920" y="2123640"/>
            <a:ext cx="115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Live input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3619440" y="4994640"/>
            <a:ext cx="317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Interactive simulation timeline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1672200" y="3924000"/>
            <a:ext cx="246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Real-time visualization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 flipV="1">
            <a:off x="6912360" y="5003280"/>
            <a:ext cx="1007640" cy="215640"/>
          </a:xfrm>
          <a:prstGeom prst="curvedConnector3">
            <a:avLst>
              <a:gd name="adj1" fmla="val 99888"/>
            </a:avLst>
          </a:prstGeom>
          <a:solidFill>
            <a:srgbClr val="00b8ff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 flipV="1" rot="10800000">
            <a:off x="2232000" y="2771640"/>
            <a:ext cx="503640" cy="462960"/>
          </a:xfrm>
          <a:prstGeom prst="curvedConnector3">
            <a:avLst>
              <a:gd name="adj1" fmla="val 99889"/>
            </a:avLst>
          </a:prstGeom>
          <a:solidFill>
            <a:srgbClr val="00b8ff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"/>
          <p:cNvSpPr/>
          <p:nvPr/>
        </p:nvSpPr>
        <p:spPr>
          <a:xfrm flipH="1" flipV="1" rot="5400000">
            <a:off x="7668720" y="3454920"/>
            <a:ext cx="503640" cy="1224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"/>
          <p:cNvSpPr/>
          <p:nvPr/>
        </p:nvSpPr>
        <p:spPr>
          <a:xfrm>
            <a:off x="5904360" y="7251840"/>
            <a:ext cx="4032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Screen cap from https://youtu.be/UVeIPKnQAL4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59640" y="395640"/>
            <a:ext cx="3744000" cy="73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Application Highlights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Used to develop large-scale spiking deep networks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Integration with robot simulators &amp; platforms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6 DOF nonlinear adaptive control on neuromorphic hardware for 30x power savings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Spaun large-scale neuro-cognitive model published in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Science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Strengths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Scalability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simulate millions of neurons efficiently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Integration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combine deep learning, spiking, recurrent, and NEF networks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Learning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on-line, spike-based, off-line, batch processing, STDP, RL, customizable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1" descr=""/>
          <p:cNvPicPr/>
          <p:nvPr/>
        </p:nvPicPr>
        <p:blipFill>
          <a:blip r:embed="rId1"/>
          <a:stretch/>
        </p:blipFill>
        <p:spPr>
          <a:xfrm>
            <a:off x="4209840" y="4212000"/>
            <a:ext cx="5859720" cy="2880000"/>
          </a:xfrm>
          <a:prstGeom prst="rect">
            <a:avLst/>
          </a:prstGeom>
          <a:ln>
            <a:noFill/>
          </a:ln>
        </p:spPr>
      </p:pic>
      <p:pic>
        <p:nvPicPr>
          <p:cNvPr id="102" name="Picture 4" descr=""/>
          <p:cNvPicPr/>
          <p:nvPr/>
        </p:nvPicPr>
        <p:blipFill>
          <a:blip r:embed="rId2"/>
          <a:stretch/>
        </p:blipFill>
        <p:spPr>
          <a:xfrm>
            <a:off x="4824360" y="107280"/>
            <a:ext cx="4761000" cy="344880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5832360" y="3563640"/>
            <a:ext cx="352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Spiking ImageNet in Nengo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4896360" y="6964920"/>
            <a:ext cx="4680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Nengo adaptive quadcopter control in VREP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5834880" y="7251840"/>
            <a:ext cx="2666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https://youtu.be/KBwBX7bzohA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5910480" y="3852000"/>
            <a:ext cx="2756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https://youtu.be/7R5F4mNURGc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75640" y="1338120"/>
            <a:ext cx="8928720" cy="61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 Development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More complete NEURON integration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Fully featured Semantic Pointer Architecture (SPA) library for cognitive modeling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Additional tools for TensorFlow integration (Nengo DL)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Additional backends for FPGAs, neuromorphic ASICs, etc.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Online Tutorials &amp; Examples (in addition to documentation)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Covering NEF and SPA methods in Nengo GUI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https://github.com/nengo/nengo_gui/tree/master/nengo_gui/examples/tutorial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&gt;40 Jupyter notebook examples covering core Nengo usage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2"/>
              </a:rPr>
              <a:t>https://pythonhosted.org/nengo/</a:t>
            </a: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examples.html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To accompany the book How to Build a Brain (2013)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4"/>
              </a:rPr>
              <a:t>https</a:t>
            </a: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5"/>
              </a:rPr>
              <a:t>://github.com/nengo/nengo_gui/tree/master/nengo_gui/examples/hbb_tutorials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Additional resources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Annual Nengo Summer School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6"/>
              </a:rPr>
              <a:t>http://nengo.ca/summerschool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Information for current or prospective developers can be found at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7"/>
              </a:rPr>
              <a:t>https://nengo.github.io/</a:t>
            </a: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8"/>
              </a:rPr>
              <a:t>contributing.html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448000" y="467640"/>
            <a:ext cx="5112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More Nengo Resources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Application>LibreOffice/5.1.6.2$Linux_X86_64 LibreOffice_project/10m0$Build-2</Application>
  <Words>353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en-GB</dc:language>
  <cp:lastModifiedBy/>
  <cp:lastPrinted>1601-01-01T00:00:00Z</cp:lastPrinted>
  <dcterms:modified xsi:type="dcterms:W3CDTF">2017-07-03T13:57:39Z</dcterms:modified>
  <cp:revision>29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