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85ADE3-B128-4B80-8E01-A2B965B602D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EBA4BC9-7615-418B-825A-07F4FF0A83F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22B44F1-73D6-48BC-8BD3-FD46E916C0C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6C59D0B-45F3-4A2A-A9D8-932294BCFCF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71F2DB8-7CA7-412C-BD17-BBA912E1FFB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DDD64428-8B19-41B6-89F3-386295136BD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FE84DFF-67E6-4350-85FF-981E59CD10A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opensourcebrain.org/" TargetMode="External"/><Relationship Id="rId2" Type="http://schemas.openxmlformats.org/officeDocument/2006/relationships/hyperlink" Target="file:///home/padraig/git/NeuroinformaticsTutorial/Part_1_Resources_for_computational_modellers/5_Model_sharing/NULL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Source Brain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http://www.opensourcebrain.org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Source Brain is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98508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1.5 Model sharing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39800" y="693720"/>
            <a:ext cx="38682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One slide giving an overview of the resource, example datasets, etc.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39800" y="693720"/>
            <a:ext cx="38682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One slide discussing current work/future plans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39800" y="693720"/>
            <a:ext cx="6316200" cy="34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Optional 3</a:t>
            </a:r>
            <a:r>
              <a:rPr b="0" i="1" lang="en-GB" sz="1800" spc="-1" strike="noStrike" baseline="33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rd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slide…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General requests: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Please favour graphical content over text where possible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Please don’t use animation (use multiple slides if required)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Try to keep to font Arial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Save slides as .pptx (Powerpoint 2007-2013); slides will be concatenated into a single PDF presentation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LibreOffice/5.1.6.2$Linux_X86_64 LibreOffice_project/10m0$Build-2</Application>
  <Words>94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2017-07-03T14:04:07Z</dcterms:modified>
  <cp:revision>16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