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tif" ContentType="image/tiff"/>
  <Override PartName="/ppt/media/image1.png" ContentType="image/png"/>
  <Override PartName="/ppt/media/image6.tif" ContentType="image/tiff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C71FC8B-116F-4778-A049-16C19576B4BE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C748ABB5-5B42-4356-8851-00DE58B36931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2771D341-746D-46B8-BC13-F694E169D757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5706FBB6-4D19-408E-AE09-F48948ABAE7C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EDF40F88-A597-495C-AA10-A9308298BF1F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912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912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Master title style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50328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560" cy="51876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F2E94C92-C735-4E6B-87B8-8BB816B6E3EA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Master title style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2844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Second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Third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Fourth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Fifth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Sixth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Seventh Outline LevelClick to edit Master text styles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Second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Third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Fourth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Fifth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328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560" cy="51876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83AB7985-2FFD-49B0-ADC4-056DCA710894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www.neuroml.org/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3280" y="147492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3924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NeuroML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3280" y="3059280"/>
            <a:ext cx="9070560" cy="64908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 anchor="ctr"/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1"/>
              </a:rPr>
              <a:t>http://www.neuroml.org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216000" y="7020000"/>
            <a:ext cx="2879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 tutorial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1296000" y="4932000"/>
            <a:ext cx="748800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NeuroML is a language for expressing models in computational neuroscience in a simulator independent, standardised format. It can express models from integrate and fire cells to complex networks of multicompartmental neurons.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Line 5"/>
          <p:cNvSpPr/>
          <p:nvPr/>
        </p:nvSpPr>
        <p:spPr>
          <a:xfrm>
            <a:off x="0" y="6927840"/>
            <a:ext cx="10080360" cy="360"/>
          </a:xfrm>
          <a:prstGeom prst="line">
            <a:avLst/>
          </a:prstGeom>
          <a:ln w="1584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6"/>
          <p:cNvSpPr/>
          <p:nvPr/>
        </p:nvSpPr>
        <p:spPr>
          <a:xfrm>
            <a:off x="6985080" y="7020000"/>
            <a:ext cx="2879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 algn="r">
              <a:lnSpc>
                <a:spcPct val="93000"/>
              </a:lnSpc>
            </a:pP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1.5 Model sharing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87640" y="467640"/>
            <a:ext cx="5040360" cy="676836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/>
          <a:p>
            <a:pPr marL="343080" indent="-342720">
              <a:lnSpc>
                <a:spcPct val="93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Standardised XML language for computational neuroscience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3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Version 1.x allowed specification of: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3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-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Detailed neuronal morphologies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3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-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Ion channels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3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-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Synapses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3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-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3D network structure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3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30+ simulators/applications/ databases/libraries support NeuroML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599800" y="251280"/>
            <a:ext cx="1800000" cy="18720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/>
          <a:p>
            <a:pPr algn="ctr">
              <a:lnSpc>
                <a:spcPct val="93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Simulators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GENESIS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MOOSE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Brian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868160" y="683640"/>
            <a:ext cx="2040480" cy="129564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/>
          <a:p>
            <a:pPr algn="ctr">
              <a:lnSpc>
                <a:spcPct val="93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Interoperability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PyNN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neuroConstruct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5911560" y="2582640"/>
            <a:ext cx="1800000" cy="160164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/>
          <a:p>
            <a:pPr algn="ctr">
              <a:lnSpc>
                <a:spcPct val="93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Initiatives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OpenWorm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Open Source Brain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7920720" y="3203640"/>
            <a:ext cx="2016000" cy="21960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/>
          <a:p>
            <a:pPr algn="ctr">
              <a:lnSpc>
                <a:spcPct val="93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Databases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Channelpedia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BBP NMC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NeuroMorpho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Allen Institute Cell Types DB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5527800" y="4500000"/>
            <a:ext cx="2102040" cy="2085480"/>
          </a:xfrm>
          <a:prstGeom prst="roundRect">
            <a:avLst>
              <a:gd name="adj" fmla="val 16667"/>
            </a:avLst>
          </a:prstGeom>
          <a:solidFill>
            <a:srgbClr val="fb7cf7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/>
          <a:p>
            <a:pPr algn="ctr">
              <a:lnSpc>
                <a:spcPct val="93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Morphological analysis/ generation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Cx3D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TREES Toolbox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NeuGen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1" descr=""/>
          <p:cNvPicPr/>
          <p:nvPr/>
        </p:nvPicPr>
        <p:blipFill>
          <a:blip r:embed="rId1"/>
          <a:stretch/>
        </p:blipFill>
        <p:spPr>
          <a:xfrm>
            <a:off x="54720" y="348840"/>
            <a:ext cx="9970560" cy="686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1" descr=""/>
          <p:cNvPicPr/>
          <p:nvPr/>
        </p:nvPicPr>
        <p:blipFill>
          <a:blip r:embed="rId1"/>
          <a:stretch/>
        </p:blipFill>
        <p:spPr>
          <a:xfrm>
            <a:off x="54720" y="348840"/>
            <a:ext cx="9970560" cy="686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Application>LibreOffice/5.1.6.2$Linux_X86_64 LibreOffice_project/10m0$Build-2</Application>
  <Words>90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2017-05-31T14:58:21Z</dcterms:created>
  <dc:creator/>
  <dc:description/>
  <dc:language>en-GB</dc:language>
  <cp:lastModifiedBy/>
  <cp:lastPrinted>1601-01-01T00:00:00Z</cp:lastPrinted>
  <dcterms:modified xsi:type="dcterms:W3CDTF">2017-07-03T14:06:38Z</dcterms:modified>
  <cp:revision>19</cp:revision>
  <dc:subject/>
  <dc:title>&lt;Your resource title&gt;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