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74"/>
  </p:normalViewPr>
  <p:slideViewPr>
    <p:cSldViewPr>
      <p:cViewPr>
        <p:scale>
          <a:sx n="100" d="100"/>
          <a:sy n="100" d="100"/>
        </p:scale>
        <p:origin x="166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350F7BB0-A51B-B744-B0B1-ADB6315F2149}" type="datetimeFigureOut">
              <a:rPr lang="en-US" altLang="x-none"/>
              <a:pPr/>
              <a:t>6/28/2017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D747C74-0AA1-A34E-BB0C-1ECFC5612F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48AB9FE-BCD6-2C4D-966E-79798EDE2B3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62DB599-7657-014B-8973-EB2FCD3FD641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1D5125D-6C17-CF47-81B5-11428A76053D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075F21F-A017-374B-987B-1A71511FB1BB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FCD831C-AF50-B949-AE20-08FA0806EA70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02190-10D5-0A4C-955B-1DA35B5B4B1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542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AAECF-434C-9541-ADF5-62F24E81B98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898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24D89-0538-2742-982B-494543A43C8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1298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D8A23-8318-2F4E-A912-BF3D5539A9A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71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70D3-B7B7-5A4F-9A40-53CFC9581C6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396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8DC50-F016-A245-9F9E-BCA9444248A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90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86900-D9F2-6049-92E9-7D1BB83AF8B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067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C7B64-E315-1147-8E62-B62B5439399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2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B86F3-9CF3-E745-8CDB-889F09A47D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34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B51B-9A2F-8F41-9F48-7DBEA673C9A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666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A2360-D626-CD4A-93CD-22F7C145B85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660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796F-E13C-E343-AF6E-6283AFD80B8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003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2F33E37B-9A26-E84F-BF8A-28F08767803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tree/master/Part%201%20-%20Resources%20for%20computational%20modell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nselab.med.yale.edu/modeldb/ShowModel.cshtml?model=872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ncbi.nlm.nih.gov/pubmed/?term=207255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err="1" smtClean="0">
                <a:solidFill>
                  <a:srgbClr val="800000"/>
                </a:solidFill>
              </a:rPr>
              <a:t>ModelDB</a:t>
            </a:r>
            <a:endParaRPr lang="en-GB" altLang="x-none" dirty="0" smtClean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http://modeldb.yale.edu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err="1" smtClean="0"/>
              <a:t>ModelDB</a:t>
            </a:r>
            <a:r>
              <a:rPr lang="en-GB" altLang="x-none" dirty="0" smtClean="0"/>
              <a:t> promotes discoverability and reproducibility of computational neuroscience research by serving as a platform for curated sharing and visualization of published models.</a:t>
            </a:r>
            <a:endParaRPr lang="en-GB" altLang="x-none" dirty="0" smtClean="0">
              <a:hlinkClick r:id="rId3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smtClean="0">
                <a:solidFill>
                  <a:schemeClr val="bg2"/>
                </a:solidFill>
              </a:rPr>
              <a:t>1.5 Model sharing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45"/>
            <a:ext cx="10080625" cy="558466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93799" y="6156101"/>
            <a:ext cx="869302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dirty="0" smtClean="0">
                <a:solidFill>
                  <a:schemeClr val="tx1"/>
                </a:solidFill>
              </a:rPr>
              <a:t>Over 1200 models · 76 </a:t>
            </a:r>
            <a:r>
              <a:rPr lang="en-GB" altLang="x-none" i="1" dirty="0">
                <a:solidFill>
                  <a:schemeClr val="tx1"/>
                </a:solidFill>
              </a:rPr>
              <a:t>simulation environments · </a:t>
            </a:r>
            <a:r>
              <a:rPr lang="en-GB" altLang="x-none" i="1" dirty="0" smtClean="0">
                <a:solidFill>
                  <a:schemeClr val="tx1"/>
                </a:solidFill>
              </a:rPr>
              <a:t>178 cell types</a:t>
            </a:r>
            <a:r>
              <a:rPr lang="en-GB" altLang="x-none" i="1" dirty="0">
                <a:solidFill>
                  <a:schemeClr val="tx1"/>
                </a:solidFill>
              </a:rPr>
              <a:t> · </a:t>
            </a:r>
            <a:r>
              <a:rPr lang="en-GB" altLang="x-none" i="1" dirty="0" smtClean="0">
                <a:solidFill>
                  <a:schemeClr val="tx1"/>
                </a:solidFill>
              </a:rPr>
              <a:t>145 topics (Alzheimer’s, STDP, </a:t>
            </a:r>
            <a:r>
              <a:rPr lang="en-GB" altLang="x-none" i="1" dirty="0" err="1" smtClean="0">
                <a:solidFill>
                  <a:schemeClr val="tx1"/>
                </a:solidFill>
              </a:rPr>
              <a:t>etc</a:t>
            </a:r>
            <a:r>
              <a:rPr lang="en-GB" altLang="x-none" i="1" dirty="0" smtClean="0">
                <a:solidFill>
                  <a:schemeClr val="tx1"/>
                </a:solidFill>
              </a:rPr>
              <a:t>) </a:t>
            </a:r>
            <a:r>
              <a:rPr lang="en-GB" altLang="x-none" i="1" dirty="0">
                <a:solidFill>
                  <a:schemeClr val="tx1"/>
                </a:solidFill>
              </a:rPr>
              <a:t>· </a:t>
            </a:r>
            <a:r>
              <a:rPr lang="en-GB" altLang="x-none" i="1" dirty="0" smtClean="0">
                <a:solidFill>
                  <a:schemeClr val="tx1"/>
                </a:solidFill>
              </a:rPr>
              <a:t>16+ species</a:t>
            </a:r>
            <a:r>
              <a:rPr lang="en-GB" altLang="x-none" i="1" dirty="0">
                <a:solidFill>
                  <a:schemeClr val="tx1"/>
                </a:solidFill>
              </a:rPr>
              <a:t> · </a:t>
            </a:r>
            <a:r>
              <a:rPr lang="en-GB" altLang="x-none" i="1" dirty="0" smtClean="0">
                <a:solidFill>
                  <a:schemeClr val="tx1"/>
                </a:solidFill>
              </a:rPr>
              <a:t>54 ion channels, pumps, </a:t>
            </a:r>
            <a:r>
              <a:rPr lang="en-GB" altLang="x-none" i="1" dirty="0" err="1" smtClean="0">
                <a:solidFill>
                  <a:schemeClr val="tx1"/>
                </a:solidFill>
              </a:rPr>
              <a:t>etc</a:t>
            </a:r>
            <a:r>
              <a:rPr lang="en-GB" altLang="x-none" i="1" dirty="0" smtClean="0">
                <a:solidFill>
                  <a:schemeClr val="tx1"/>
                </a:solidFill>
              </a:rPr>
              <a:t> </a:t>
            </a:r>
            <a:r>
              <a:rPr lang="en-GB" altLang="x-none" i="1" dirty="0">
                <a:solidFill>
                  <a:schemeClr val="tx1"/>
                </a:solidFill>
              </a:rPr>
              <a:t> · </a:t>
            </a:r>
            <a:endParaRPr lang="en-GB" altLang="x-none" i="1" dirty="0" smtClean="0">
              <a:solidFill>
                <a:schemeClr val="tx1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dirty="0" smtClean="0">
                <a:solidFill>
                  <a:schemeClr val="tx1"/>
                </a:solidFill>
              </a:rPr>
              <a:t>24+ mammalian brain regions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1760" y="467469"/>
            <a:ext cx="360040" cy="91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159992" y="1542403"/>
            <a:ext cx="2376264" cy="230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i="1" dirty="0" smtClean="0">
                <a:solidFill>
                  <a:schemeClr val="tx1"/>
                </a:solidFill>
              </a:rPr>
              <a:t>Improving quantity and quality of model entries</a:t>
            </a:r>
            <a:r>
              <a:rPr lang="en-GB" altLang="x-none" i="1" dirty="0" smtClean="0">
                <a:solidFill>
                  <a:schemeClr val="tx1"/>
                </a:solidFill>
              </a:rPr>
              <a:t> by actively identifying new modelling literature and providing NLP tools to assist entry of descriptive metadata.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0" t="2049" r="28570" b="38335"/>
          <a:stretch/>
        </p:blipFill>
        <p:spPr>
          <a:xfrm>
            <a:off x="4680272" y="1542403"/>
            <a:ext cx="3099476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531" t="23800" r="3568" b="11101"/>
          <a:stretch/>
        </p:blipFill>
        <p:spPr>
          <a:xfrm>
            <a:off x="647824" y="4571925"/>
            <a:ext cx="5707215" cy="2808312"/>
          </a:xfrm>
          <a:prstGeom prst="rect">
            <a:avLst/>
          </a:prstGeom>
        </p:spPr>
      </p:pic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96496" y="5129987"/>
            <a:ext cx="3127704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i="1" dirty="0" smtClean="0">
                <a:solidFill>
                  <a:schemeClr val="tx1"/>
                </a:solidFill>
              </a:rPr>
              <a:t>Model visualization tools </a:t>
            </a:r>
            <a:r>
              <a:rPr lang="en-GB" altLang="x-none" i="1" dirty="0" smtClean="0">
                <a:solidFill>
                  <a:schemeClr val="tx1"/>
                </a:solidFill>
              </a:rPr>
              <a:t>make models more accessible by allowing insight into the model structure without reading code.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808" y="169736"/>
            <a:ext cx="9070975" cy="1262062"/>
          </a:xfrm>
        </p:spPr>
        <p:txBody>
          <a:bodyPr tIns="39116"/>
          <a:lstStyle/>
          <a:p>
            <a:pPr algn="l"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sz="3200" dirty="0" smtClean="0">
                <a:solidFill>
                  <a:srgbClr val="800000"/>
                </a:solidFill>
              </a:rPr>
              <a:t>Ongoing </a:t>
            </a:r>
            <a:r>
              <a:rPr lang="en-GB" altLang="x-none" sz="3200" dirty="0" err="1" smtClean="0">
                <a:solidFill>
                  <a:srgbClr val="800000"/>
                </a:solidFill>
              </a:rPr>
              <a:t>ModelDB</a:t>
            </a:r>
            <a:r>
              <a:rPr lang="en-GB" altLang="x-none" sz="3200" dirty="0" smtClean="0">
                <a:solidFill>
                  <a:srgbClr val="800000"/>
                </a:solidFill>
              </a:rPr>
              <a:t> projects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87784" y="4427909"/>
            <a:ext cx="312770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i="1" dirty="0" smtClean="0">
                <a:solidFill>
                  <a:schemeClr val="tx1"/>
                </a:solidFill>
              </a:rPr>
              <a:t>Better model context</a:t>
            </a:r>
            <a:r>
              <a:rPr lang="en-GB" altLang="x-none" i="1" dirty="0" smtClean="0">
                <a:solidFill>
                  <a:schemeClr val="tx1"/>
                </a:solidFill>
              </a:rPr>
              <a:t> through partnerships with external </a:t>
            </a:r>
            <a:r>
              <a:rPr lang="en-GB" altLang="x-none" i="1" dirty="0" err="1" smtClean="0">
                <a:solidFill>
                  <a:schemeClr val="tx1"/>
                </a:solidFill>
              </a:rPr>
              <a:t>neuroinformatics</a:t>
            </a:r>
            <a:r>
              <a:rPr lang="en-GB" altLang="x-none" i="1" dirty="0" smtClean="0">
                <a:solidFill>
                  <a:schemeClr val="tx1"/>
                </a:solidFill>
              </a:rPr>
              <a:t> resources like the Ion Channel Genealogy (above) and through identifying repeated patterns within </a:t>
            </a:r>
            <a:r>
              <a:rPr lang="en-GB" altLang="x-none" i="1" dirty="0" err="1" smtClean="0">
                <a:solidFill>
                  <a:schemeClr val="tx1"/>
                </a:solidFill>
              </a:rPr>
              <a:t>ModelDB</a:t>
            </a:r>
            <a:r>
              <a:rPr lang="en-GB" altLang="x-none" i="1" dirty="0" smtClean="0">
                <a:solidFill>
                  <a:schemeClr val="tx1"/>
                </a:solidFill>
              </a:rPr>
              <a:t> itself (right).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52752" y="138499"/>
            <a:ext cx="4104208" cy="3532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General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ICG id: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2464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ModelDB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id: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3"/>
              </a:rPr>
              <a:t>87284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Reference: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Morse TM, Carnevale NT,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Mutalik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PG, Migliore M, Shepherd GM (2010)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7AB7"/>
                </a:solidFill>
                <a:effectLst/>
                <a:latin typeface="Helvetica Neue"/>
                <a:hlinkClick r:id="rId4"/>
              </a:rPr>
              <a:t>Abnormal Excitability of Oblique Dendrites Implicated in Early Alzheimer's: A Computational Study.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Metadata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Helvetica Neue"/>
              </a:rPr>
              <a:t>classes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Animal Model: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rat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Brain Area: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hippocampus, CA1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Neuron Region: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unspecified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Neuron Type: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pyramidal cell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Runtime Q: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Q4 (slow)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Subtype: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not specified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Metadata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Helvetica Neue"/>
              </a:rPr>
              <a:t>generic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Age: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7-14 weeks 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Authors: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M Migliore.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Comments: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Calcium activated k channel, modified from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moczydlowski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and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latorre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(1983). From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hemond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et al. (2008), model no. 101629, with no changes (identical mod file). Animal model taken from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chen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(2005) which is used to constrain model. Channel kinetics from previous study on hippocampal pyramidal neuron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hemond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et al. 2008)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Runtime: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76.722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84" y="323453"/>
            <a:ext cx="5493266" cy="295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949"/>
          <a:stretch/>
        </p:blipFill>
        <p:spPr>
          <a:xfrm>
            <a:off x="3888184" y="3733041"/>
            <a:ext cx="6033914" cy="36219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2304008" y="683493"/>
            <a:ext cx="1152128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154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DejaVu Sans</vt:lpstr>
      <vt:lpstr>Helvetica Neue</vt:lpstr>
      <vt:lpstr>Noto Sans CJK SC Regular</vt:lpstr>
      <vt:lpstr>Times New Roman</vt:lpstr>
      <vt:lpstr>Office Theme</vt:lpstr>
      <vt:lpstr>ModelDB</vt:lpstr>
      <vt:lpstr>PowerPoint Presentation</vt:lpstr>
      <vt:lpstr>Ongoing ModelDB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>ramcdougal</dc:creator>
  <cp:keywords/>
  <dc:description/>
  <cp:lastModifiedBy>McDougal, Robert</cp:lastModifiedBy>
  <cp:revision>26</cp:revision>
  <cp:lastPrinted>1601-01-01T00:00:00Z</cp:lastPrinted>
  <dcterms:created xsi:type="dcterms:W3CDTF">2017-05-31T14:58:21Z</dcterms:created>
  <dcterms:modified xsi:type="dcterms:W3CDTF">2017-06-28T21:02:44Z</dcterms:modified>
</cp:coreProperties>
</file>