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5"/>
    <p:restoredTop sz="94718"/>
  </p:normalViewPr>
  <p:slideViewPr>
    <p:cSldViewPr>
      <p:cViewPr varScale="1">
        <p:scale>
          <a:sx n="83" d="100"/>
          <a:sy n="83" d="100"/>
        </p:scale>
        <p:origin x="536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8627792D-E4D0-F04E-BA11-9EFDB5AABB2E}" type="datetimeFigureOut">
              <a:rPr lang="en-US" altLang="x-none"/>
              <a:pPr/>
              <a:t>7/15/17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11D9954E-5F70-CC49-A2FD-7F6011824BA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DEA211D3-93CE-754F-8D14-20A1339EA7F5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238DAE8-DB86-2948-80B8-4D1AF801D9B0}" type="slidenum">
              <a:rPr lang="en-GB" altLang="x-none" sz="1400"/>
              <a:pPr>
                <a:spcBef>
                  <a:spcPct val="0"/>
                </a:spcBef>
              </a:pPr>
              <a:t>1</a:t>
            </a:fld>
            <a:endParaRPr lang="en-GB" altLang="x-none" sz="1400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B2DFB35F-F912-A648-BA7D-35F2179284DB}" type="slidenum">
              <a:rPr lang="en-GB" altLang="x-none" sz="1400"/>
              <a:pPr>
                <a:spcBef>
                  <a:spcPct val="0"/>
                </a:spcBef>
              </a:pPr>
              <a:t>2</a:t>
            </a:fld>
            <a:endParaRPr lang="en-GB" altLang="x-none" sz="140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8C7CFE1E-157B-4D4A-B6F8-31234FC2390B}" type="slidenum">
              <a:rPr lang="en-GB" altLang="x-none" sz="1400"/>
              <a:pPr>
                <a:spcBef>
                  <a:spcPct val="0"/>
                </a:spcBef>
              </a:pPr>
              <a:t>3</a:t>
            </a:fld>
            <a:endParaRPr lang="en-GB" altLang="x-none" sz="1400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6110E1-FCE8-A345-A0C3-578C16F5704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2744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2300D-8ECC-1F44-A5FF-76026C238E5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7619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DB250-E8D4-7C4A-B8B8-C8A74E733A47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23238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33264-18D9-7E41-933C-74326843A75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3180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2B452-A9B8-2241-A88F-2A1068117D0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30522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509AC9-9361-7D4D-99F1-CCAF8E5EB1D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3844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D5FEC-9828-0C4C-A41A-815C95067C7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6030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0CEC7-29DF-9940-99CC-A4FFAE0E2FA7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4339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1A9518-7049-B446-80DD-021C4AB7D6EB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6937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53362-CF4F-2541-8B67-37074AD641AC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1445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12876-D081-7642-8BF6-795C0BE0AAD5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8380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98987C-9CFC-3942-A077-30709F1856F7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59733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0417F10F-D655-064A-B846-C200FD005203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474788"/>
            <a:ext cx="9070975" cy="1262062"/>
          </a:xfrm>
        </p:spPr>
        <p:txBody>
          <a:bodyPr tIns="39116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smtClean="0">
                <a:solidFill>
                  <a:srgbClr val="800000"/>
                </a:solidFill>
              </a:rPr>
              <a:t>CA1 anatomy and model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59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dirty="0" err="1" smtClean="0">
                <a:solidFill>
                  <a:schemeClr val="bg2"/>
                </a:solidFill>
              </a:rPr>
              <a:t>Neuroinformatics</a:t>
            </a:r>
            <a:r>
              <a:rPr lang="en-GB" altLang="x-none" b="1" dirty="0" smtClean="0">
                <a:solidFill>
                  <a:schemeClr val="bg2"/>
                </a:solidFill>
              </a:rPr>
              <a:t> tutorial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079872" y="2557364"/>
            <a:ext cx="74882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/>
              <a:t>An interactive anatomical database, graphical representation and full scale model of hippocampal area </a:t>
            </a:r>
            <a:r>
              <a:rPr lang="en-GB" altLang="x-none" dirty="0" smtClean="0"/>
              <a:t>CA1</a:t>
            </a:r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GB" altLang="x-none" dirty="0"/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/>
              <a:t>Estimation of cell numbers:</a:t>
            </a:r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GB" altLang="x-none" dirty="0"/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GB" altLang="x-none" dirty="0" smtClean="0"/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/>
              <a:t>Graphical description of model:</a:t>
            </a:r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GB" altLang="x-none" dirty="0"/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GB" altLang="x-none" dirty="0" smtClean="0"/>
          </a:p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/>
              <a:t>Model code: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6927850"/>
            <a:ext cx="10080625" cy="0"/>
          </a:xfrm>
          <a:prstGeom prst="line">
            <a:avLst/>
          </a:prstGeom>
          <a:solidFill>
            <a:srgbClr val="00B8FF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408738" y="7019925"/>
            <a:ext cx="3455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>
                <a:solidFill>
                  <a:schemeClr val="bg2"/>
                </a:solidFill>
              </a:rPr>
              <a:t>1.2 Structured data </a:t>
            </a:r>
            <a:r>
              <a:rPr lang="en-GB" altLang="x-none" smtClean="0">
                <a:solidFill>
                  <a:schemeClr val="bg2"/>
                </a:solidFill>
              </a:rPr>
              <a:t>from literature</a:t>
            </a:r>
            <a:endParaRPr lang="en-GB" altLang="x-none" dirty="0" smtClean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1085" y="3530489"/>
            <a:ext cx="7211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chemeClr val="accent2"/>
                </a:solidFill>
              </a:rPr>
              <a:t>http://</a:t>
            </a:r>
            <a:r>
              <a:rPr lang="en-US" sz="2400" u="sng" dirty="0" err="1">
                <a:solidFill>
                  <a:schemeClr val="accent2"/>
                </a:solidFill>
              </a:rPr>
              <a:t>mariannebezaire.com</a:t>
            </a:r>
            <a:r>
              <a:rPr lang="en-US" sz="2400" u="sng" dirty="0">
                <a:solidFill>
                  <a:schemeClr val="accent2"/>
                </a:solidFill>
              </a:rPr>
              <a:t>/</a:t>
            </a:r>
            <a:r>
              <a:rPr lang="en-US" sz="2400" u="sng" dirty="0" err="1">
                <a:solidFill>
                  <a:schemeClr val="accent2"/>
                </a:solidFill>
              </a:rPr>
              <a:t>qagraphic</a:t>
            </a:r>
            <a:r>
              <a:rPr lang="en-US" sz="2400" u="sng" dirty="0">
                <a:solidFill>
                  <a:schemeClr val="accent2"/>
                </a:solidFill>
              </a:rPr>
              <a:t>/</a:t>
            </a:r>
            <a:r>
              <a:rPr lang="en-US" sz="2400" u="sng" dirty="0" err="1">
                <a:solidFill>
                  <a:schemeClr val="accent2"/>
                </a:solidFill>
              </a:rPr>
              <a:t>myQA.html</a:t>
            </a:r>
            <a:endParaRPr lang="en-US" sz="2400" u="sng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9872" y="4324128"/>
            <a:ext cx="8080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chemeClr val="accent2"/>
                </a:solidFill>
              </a:rPr>
              <a:t>http://</a:t>
            </a:r>
            <a:r>
              <a:rPr lang="en-US" sz="2400" u="sng" dirty="0" err="1">
                <a:solidFill>
                  <a:schemeClr val="accent2"/>
                </a:solidFill>
              </a:rPr>
              <a:t>mariannebezaire.com</a:t>
            </a:r>
            <a:r>
              <a:rPr lang="en-US" sz="2400" u="sng" dirty="0">
                <a:solidFill>
                  <a:schemeClr val="accent2"/>
                </a:solidFill>
              </a:rPr>
              <a:t>/ca1_graphic/</a:t>
            </a:r>
            <a:r>
              <a:rPr lang="en-US" sz="2400" u="sng" dirty="0" err="1">
                <a:solidFill>
                  <a:schemeClr val="accent2"/>
                </a:solidFill>
              </a:rPr>
              <a:t>mymodel.html</a:t>
            </a:r>
            <a:endParaRPr lang="en-US" sz="2400" u="sng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9871" y="5070774"/>
            <a:ext cx="8080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chemeClr val="accent2"/>
                </a:solidFill>
              </a:rPr>
              <a:t>http://</a:t>
            </a:r>
            <a:r>
              <a:rPr lang="en-US" sz="2400" u="sng" dirty="0" err="1">
                <a:solidFill>
                  <a:schemeClr val="accent2"/>
                </a:solidFill>
              </a:rPr>
              <a:t>mariannebezaire.com</a:t>
            </a:r>
            <a:r>
              <a:rPr lang="en-US" sz="2400" u="sng" dirty="0">
                <a:solidFill>
                  <a:schemeClr val="accent2"/>
                </a:solidFill>
              </a:rPr>
              <a:t>/models/ca1/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38687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sz="2400" i="1" smtClean="0">
                <a:solidFill>
                  <a:srgbClr val="666666"/>
                </a:solidFill>
              </a:rPr>
              <a:t>One slide giving an overview of the resource, example datasets,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438"/>
            <a:ext cx="10058400" cy="67897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2656" y="77812"/>
            <a:ext cx="7211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chemeClr val="accent2"/>
                </a:solidFill>
              </a:rPr>
              <a:t>http://</a:t>
            </a:r>
            <a:r>
              <a:rPr lang="en-US" sz="2400" u="sng" dirty="0" err="1">
                <a:solidFill>
                  <a:schemeClr val="accent2"/>
                </a:solidFill>
              </a:rPr>
              <a:t>mariannebezaire.com</a:t>
            </a:r>
            <a:r>
              <a:rPr lang="en-US" sz="2400" u="sng" dirty="0">
                <a:solidFill>
                  <a:schemeClr val="accent2"/>
                </a:solidFill>
              </a:rPr>
              <a:t>/</a:t>
            </a:r>
            <a:r>
              <a:rPr lang="en-US" sz="2400" u="sng" dirty="0" err="1">
                <a:solidFill>
                  <a:schemeClr val="accent2"/>
                </a:solidFill>
              </a:rPr>
              <a:t>qagraphic</a:t>
            </a:r>
            <a:r>
              <a:rPr lang="en-US" sz="2400" u="sng" dirty="0">
                <a:solidFill>
                  <a:schemeClr val="accent2"/>
                </a:solidFill>
              </a:rPr>
              <a:t>/</a:t>
            </a:r>
            <a:r>
              <a:rPr lang="en-US" sz="2400" u="sng" dirty="0" err="1">
                <a:solidFill>
                  <a:schemeClr val="accent2"/>
                </a:solidFill>
              </a:rPr>
              <a:t>myQA.html</a:t>
            </a:r>
            <a:endParaRPr lang="en-US" sz="2400" u="sng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4500191"/>
            <a:ext cx="6480472" cy="7918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375" r="-1375"/>
          <a:stretch/>
        </p:blipFill>
        <p:spPr>
          <a:xfrm>
            <a:off x="4212344" y="4896098"/>
            <a:ext cx="2087984" cy="11582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39728" y="4500191"/>
            <a:ext cx="4071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Each box represents a calculation towards cell number estimates, from </a:t>
            </a:r>
            <a:r>
              <a:rPr lang="en-US" dirty="0" err="1" smtClean="0"/>
              <a:t>Bezaire</a:t>
            </a:r>
            <a:r>
              <a:rPr lang="en-US" dirty="0" smtClean="0"/>
              <a:t> &amp; </a:t>
            </a:r>
            <a:r>
              <a:rPr lang="en-US" dirty="0" err="1" smtClean="0"/>
              <a:t>Soltesz</a:t>
            </a:r>
            <a:r>
              <a:rPr lang="en-US" dirty="0" smtClean="0"/>
              <a:t>, 2013.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green &amp; yellow references can be clicked to show details: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Under development is the ability to edit assumptions or data and then recalculate estimates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2344" y="6100773"/>
            <a:ext cx="2087984" cy="113599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flipV="1">
            <a:off x="3672160" y="4283893"/>
            <a:ext cx="540184" cy="720080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3606041" y="5940077"/>
            <a:ext cx="606303" cy="160696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623708" y="6200441"/>
            <a:ext cx="588636" cy="340958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38687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smtClean="0">
                <a:solidFill>
                  <a:srgbClr val="808080"/>
                </a:solidFill>
              </a:rPr>
              <a:t>One slide discussing current work/future plans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8"/>
          <a:stretch/>
        </p:blipFill>
        <p:spPr>
          <a:xfrm>
            <a:off x="0" y="342900"/>
            <a:ext cx="10058400" cy="65836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6016" y="112067"/>
            <a:ext cx="8080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chemeClr val="accent2"/>
                </a:solidFill>
              </a:rPr>
              <a:t>http://</a:t>
            </a:r>
            <a:r>
              <a:rPr lang="en-US" sz="2400" u="sng" dirty="0" err="1">
                <a:solidFill>
                  <a:schemeClr val="accent2"/>
                </a:solidFill>
              </a:rPr>
              <a:t>mariannebezaire.com</a:t>
            </a:r>
            <a:r>
              <a:rPr lang="en-US" sz="2400" u="sng" dirty="0">
                <a:solidFill>
                  <a:schemeClr val="accent2"/>
                </a:solidFill>
              </a:rPr>
              <a:t>/ca1_graphic/</a:t>
            </a:r>
            <a:r>
              <a:rPr lang="en-US" sz="2400" u="sng" dirty="0" err="1">
                <a:solidFill>
                  <a:schemeClr val="accent2"/>
                </a:solidFill>
              </a:rPr>
              <a:t>mymodel.html</a:t>
            </a:r>
            <a:endParaRPr lang="en-US" sz="2400" u="sng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75" y="6890977"/>
            <a:ext cx="407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Click each cell or channel </a:t>
            </a:r>
            <a:r>
              <a:rPr lang="en-US" smtClean="0"/>
              <a:t>for additional information: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78" y="4715941"/>
            <a:ext cx="3446673" cy="2699611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696" y="3634740"/>
            <a:ext cx="3436603" cy="2995723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/>
          <p:cNvCxnSpPr/>
          <p:nvPr/>
        </p:nvCxnSpPr>
        <p:spPr bwMode="auto">
          <a:xfrm flipV="1">
            <a:off x="3232889" y="6218273"/>
            <a:ext cx="540184" cy="720080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135120" y="7246570"/>
            <a:ext cx="688623" cy="61695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130</Words>
  <Application>Microsoft Macintosh PowerPoint</Application>
  <PresentationFormat>Custom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DejaVu Sans</vt:lpstr>
      <vt:lpstr>Noto Sans CJK SC Regular</vt:lpstr>
      <vt:lpstr>Times New Roman</vt:lpstr>
      <vt:lpstr>Arial</vt:lpstr>
      <vt:lpstr>Office Theme</vt:lpstr>
      <vt:lpstr>CA1 anatomy and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cp:keywords/>
  <dc:description/>
  <cp:lastModifiedBy>M B</cp:lastModifiedBy>
  <cp:revision>20</cp:revision>
  <cp:lastPrinted>1601-01-01T00:00:00Z</cp:lastPrinted>
  <dcterms:created xsi:type="dcterms:W3CDTF">2017-05-31T14:58:21Z</dcterms:created>
  <dcterms:modified xsi:type="dcterms:W3CDTF">2017-07-15T09:06:10Z</dcterms:modified>
</cp:coreProperties>
</file>