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8B047E-14CA-496D-B79D-1ABC3C2A7A33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A37F2EB-DD12-4D3D-A2E8-7B5A58EDB8D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DDFC4B4-65BB-4978-94E7-D9CA869EF7F2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346DE28-6D65-4F78-B2BF-7712E0AA7FC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9DFA748-9441-4AFE-885A-0F915988826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C9DFDB9-CF15-46AE-B4A7-CEA86E813DC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2844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D6BAEF02-3973-42E0-A7D7-08E42F9271F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itrc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NITRC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  <a:hlinkClick r:id="rId3"/>
              </a:rPr>
              <a:t>https://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  <a:hlinkClick r:id="rId3"/>
              </a:rPr>
              <a:t>www.nitrc.org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US" dirty="0" smtClean="0"/>
              <a:t>Neuroimaging Informatics Tools and Resources Clearinghouse (NITRC) is a free one-stop-shop </a:t>
            </a:r>
            <a:r>
              <a:rPr lang="en-US" dirty="0" err="1" smtClean="0"/>
              <a:t>collaboratory</a:t>
            </a:r>
            <a:r>
              <a:rPr lang="en-US" dirty="0" smtClean="0"/>
              <a:t> for science researchers that need resources such as neuroimaging analysis software, publicly available data sets, or computing power.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264360" y="7020000"/>
            <a:ext cx="36000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1.8 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GB" sz="1800" b="0" i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One slide giving an overview of the resource, example datasets, etc.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0058400" cy="702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0058400" cy="671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0058400" cy="6768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62</Words>
  <Application>Microsoft Macintosh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17</cp:revision>
  <cp:lastPrinted>1601-01-01T00:00:00Z</cp:lastPrinted>
  <dcterms:created xsi:type="dcterms:W3CDTF">2017-05-31T14:58:21Z</dcterms:created>
  <dcterms:modified xsi:type="dcterms:W3CDTF">2017-07-14T13:36:24Z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