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7.wmf" ContentType="image/x-wmf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982FBFA-0A89-4F8F-874B-F173F5B2C82F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2E0DCF67-EAC3-43E1-A01C-02AC06E14B75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3D35F931-308E-432B-891B-73FE20208F33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F2F8E160-E153-43B4-AB3C-A7FD9F8505D7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6CD95834-A186-40A0-91F6-161EF735CC19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756720" y="5077440"/>
            <a:ext cx="6047640" cy="4810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3280" y="301680"/>
            <a:ext cx="9069120" cy="5842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503280" y="301680"/>
            <a:ext cx="9069120" cy="5842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280" y="301680"/>
            <a:ext cx="9069120" cy="5842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Click to edit Master title style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503280" y="6886440"/>
            <a:ext cx="2346120" cy="51876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448080" y="6886440"/>
            <a:ext cx="3193560" cy="51876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227720" y="6886440"/>
            <a:ext cx="2346120" cy="51876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8A0A39AA-554F-48FC-9A41-188625DC99F7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Click to edit Master title style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2844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Second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Third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Fourth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Fifth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Sixth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Seventh Outline LevelClick to edit Master text styles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Second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Third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Fourth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Fifth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03280" y="6886440"/>
            <a:ext cx="2346120" cy="51876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448080" y="6886440"/>
            <a:ext cx="3193560" cy="51876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227720" y="6886440"/>
            <a:ext cx="2346120" cy="51876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3E724C4B-E01B-4D43-9DAA-21F1B53CBF53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Click to edit Master title style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dt"/>
          </p:nvPr>
        </p:nvSpPr>
        <p:spPr>
          <a:xfrm>
            <a:off x="503280" y="6886440"/>
            <a:ext cx="2346120" cy="51876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ftr"/>
          </p:nvPr>
        </p:nvSpPr>
        <p:spPr>
          <a:xfrm>
            <a:off x="3448080" y="6886440"/>
            <a:ext cx="3193560" cy="51876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sldNum"/>
          </p:nvPr>
        </p:nvSpPr>
        <p:spPr>
          <a:xfrm>
            <a:off x="7227720" y="6886440"/>
            <a:ext cx="2346120" cy="51876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23023AD7-CFA8-4C88-9CFE-039B4269A595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nwb.org/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503280" y="147492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3924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Neurodata Without Borders Neurophysiology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503280" y="3059280"/>
            <a:ext cx="9070560" cy="64908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 anchor="ctr"/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1"/>
              </a:rPr>
              <a:t>http://nwb.org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216000" y="7020000"/>
            <a:ext cx="28792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ctr"/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Neuroinformatics tutorial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1295280" y="4932360"/>
            <a:ext cx="748800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 algn="just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 data format designed for storing neurophysiology data and related metadata in a structured manner.  It currently stores the data within HDF5 files.  A write API is available in Python and Matlab.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Line 5"/>
          <p:cNvSpPr/>
          <p:nvPr/>
        </p:nvSpPr>
        <p:spPr>
          <a:xfrm>
            <a:off x="0" y="6927840"/>
            <a:ext cx="10080360" cy="360"/>
          </a:xfrm>
          <a:prstGeom prst="line">
            <a:avLst/>
          </a:prstGeom>
          <a:ln w="1584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6"/>
          <p:cNvSpPr/>
          <p:nvPr/>
        </p:nvSpPr>
        <p:spPr>
          <a:xfrm>
            <a:off x="6985080" y="7020000"/>
            <a:ext cx="28792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ctr"/>
          <a:p>
            <a:pPr algn="r">
              <a:lnSpc>
                <a:spcPct val="93000"/>
              </a:lnSpc>
            </a:pPr>
            <a:r>
              <a:rPr b="0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1.3 Analysis tools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080000" y="1691640"/>
            <a:ext cx="8064360" cy="373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Has standard layouts for storing common Neurophysiology data types and metadata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Ability to link data between files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Extensible, e.g. allows defining schema for storing new types of data in a standard manner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Minimal library dependencies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Human-readable and self-documenting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456480" y="273600"/>
            <a:ext cx="822780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3528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NWB features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6480" y="273600"/>
            <a:ext cx="8227800" cy="1144440"/>
          </a:xfrm>
          <a:prstGeom prst="rect">
            <a:avLst/>
          </a:prstGeom>
          <a:noFill/>
          <a:ln>
            <a:noFill/>
          </a:ln>
        </p:spPr>
        <p:txBody>
          <a:bodyPr lIns="0" rIns="0" tIns="3528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Current work/ future plans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1080000" y="1691640"/>
            <a:ext cx="8064360" cy="47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Develop high-level read and write API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Extend to store new types of data (e.g. ECoG)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API features for HPC (High Performance Computing) environments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Allow using different backends, e.g. other than HDF5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Formation of governance board to manage the format and related tools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New version release planned by SfN 2017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1" descr=""/>
          <p:cNvPicPr/>
          <p:nvPr/>
        </p:nvPicPr>
        <p:blipFill>
          <a:blip r:embed="rId1"/>
          <a:stretch/>
        </p:blipFill>
        <p:spPr>
          <a:xfrm>
            <a:off x="5472360" y="1043640"/>
            <a:ext cx="3672000" cy="5123880"/>
          </a:xfrm>
          <a:prstGeom prst="rect">
            <a:avLst/>
          </a:prstGeom>
          <a:ln>
            <a:noFill/>
          </a:ln>
        </p:spPr>
      </p:pic>
      <p:sp>
        <p:nvSpPr>
          <p:cNvPr id="133" name="TextShape 1"/>
          <p:cNvSpPr txBox="1"/>
          <p:nvPr/>
        </p:nvSpPr>
        <p:spPr>
          <a:xfrm>
            <a:off x="503640" y="0"/>
            <a:ext cx="9070560" cy="887040"/>
          </a:xfrm>
          <a:prstGeom prst="rect">
            <a:avLst/>
          </a:prstGeom>
          <a:noFill/>
          <a:ln>
            <a:noFill/>
          </a:ln>
        </p:spPr>
        <p:txBody>
          <a:bodyPr lIns="0" rIns="0" tIns="3888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Overview of NWB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910040" y="6583320"/>
            <a:ext cx="510984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8040" bIns="45000"/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HDFView</a:t>
            </a:r>
            <a:r>
              <a:rPr b="0" lang="en-GB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is a free application for browsing HDF5 files.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320760" y="2487600"/>
            <a:ext cx="4435200" cy="12250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66240" bIns="450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Logical intervals that provide windows into data occurring during the interval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316080" y="1411200"/>
            <a:ext cx="4438440" cy="7822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66240" bIns="450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Acquired experimental data and graphical documentation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320760" y="3995640"/>
            <a:ext cx="4425480" cy="9504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66240" bIns="450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Metadata, including originating lab, devices, methods, etc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320760" y="5199120"/>
            <a:ext cx="4425480" cy="9964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66240" bIns="450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Intermediate processing of data, such as spike sorting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320760" y="6434280"/>
            <a:ext cx="4435200" cy="7696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66240" bIns="4500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Stimuli that were presented during an experiment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Line 8"/>
          <p:cNvSpPr/>
          <p:nvPr/>
        </p:nvSpPr>
        <p:spPr>
          <a:xfrm flipV="1">
            <a:off x="4746600" y="4671720"/>
            <a:ext cx="900000" cy="18367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Line 9"/>
          <p:cNvSpPr/>
          <p:nvPr/>
        </p:nvSpPr>
        <p:spPr>
          <a:xfrm flipV="1">
            <a:off x="4746600" y="4030560"/>
            <a:ext cx="900000" cy="11700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Line 10"/>
          <p:cNvSpPr/>
          <p:nvPr/>
        </p:nvSpPr>
        <p:spPr>
          <a:xfrm flipV="1">
            <a:off x="4746600" y="3392280"/>
            <a:ext cx="900000" cy="64296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11"/>
          <p:cNvSpPr/>
          <p:nvPr/>
        </p:nvSpPr>
        <p:spPr>
          <a:xfrm>
            <a:off x="4746600" y="2835000"/>
            <a:ext cx="900000" cy="1015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12"/>
          <p:cNvSpPr/>
          <p:nvPr/>
        </p:nvSpPr>
        <p:spPr>
          <a:xfrm>
            <a:off x="4746600" y="2193840"/>
            <a:ext cx="900000" cy="2840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13257</TotalTime>
  <Application>LibreOffice/5.1.6.2$Linux_X86_64 LibreOffice_project/10m0$Build-2</Application>
  <Words>221</Words>
  <Paragraphs>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2017-05-31T14:58:21Z</dcterms:created>
  <dc:creator/>
  <dc:description/>
  <dc:language>en-GB</dc:language>
  <cp:lastModifiedBy/>
  <cp:lastPrinted>1601-01-01T00:00:00Z</cp:lastPrinted>
  <dcterms:modified xsi:type="dcterms:W3CDTF">2017-07-03T12:45:19Z</dcterms:modified>
  <cp:revision>27</cp:revision>
  <dc:subject/>
  <dc:title>&lt;Your resource title&gt;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