
<file path=[Content_Types].xml><?xml version="1.0" encoding="utf-8"?>
<Types xmlns="http://schemas.openxmlformats.org/package/2006/content-types">
  <Override PartName="/_rels/.rels" ContentType="application/vnd.openxmlformats-package.relationships+xml"/>
  <Override PartName="/ppt/notesSlides/_rels/notesSlide4.xml.rels" ContentType="application/vnd.openxmlformats-package.relationships+xml"/>
  <Override PartName="/ppt/notesSlides/_rels/notesSlide3.xml.rels" ContentType="application/vnd.openxmlformats-package.relationships+xml"/>
  <Override PartName="/ppt/notesSlides/_rels/notesSlide2.xml.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slides/_rels/slide3.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_rels/presentation.xml.rels" ContentType="application/vnd.openxmlformats-package.relationships+xml"/>
  <Override PartName="/ppt/media/image17.png" ContentType="image/png"/>
  <Override PartName="/ppt/media/image16.png" ContentType="image/png"/>
  <Override PartName="/ppt/media/image15.png" ContentType="image/png"/>
  <Override PartName="/ppt/media/image14.png" ContentType="image/png"/>
  <Override PartName="/ppt/media/image13.png" ContentType="image/png"/>
  <Override PartName="/ppt/media/image12.png" ContentType="image/png"/>
  <Override PartName="/ppt/media/image11.png" ContentType="image/png"/>
  <Override PartName="/ppt/media/image4.png" ContentType="image/png"/>
  <Override PartName="/ppt/media/image3.png" ContentType="image/png"/>
  <Override PartName="/ppt/media/image2.png" ContentType="image/png"/>
  <Override PartName="/ppt/media/image1.png" ContentType="image/png"/>
  <Override PartName="/ppt/media/image5.png" ContentType="image/png"/>
  <Override PartName="/ppt/media/image6.png" ContentType="image/png"/>
  <Override PartName="/ppt/media/image7.png" ContentType="image/png"/>
  <Override PartName="/ppt/media/image8.png" ContentType="image/png"/>
  <Override PartName="/ppt/media/image10.png" ContentType="image/png"/>
  <Override PartName="/ppt/media/image9.png" ContentType="image/png"/>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PlaceHolder 1"/>
          <p:cNvSpPr>
            <a:spLocks noGrp="1"/>
          </p:cNvSpPr>
          <p:nvPr>
            <p:ph type="body"/>
          </p:nvPr>
        </p:nvSpPr>
        <p:spPr>
          <a:xfrm>
            <a:off x="756000" y="5078520"/>
            <a:ext cx="6047640" cy="4811040"/>
          </a:xfrm>
          <a:prstGeom prst="rect">
            <a:avLst/>
          </a:prstGeom>
        </p:spPr>
        <p:txBody>
          <a:bodyPr lIns="0" rIns="0" tIns="0" bIns="0"/>
          <a:p>
            <a:r>
              <a:rPr b="0" lang="en-GB" sz="2000" spc="-1" strike="noStrike">
                <a:solidFill>
                  <a:srgbClr val="000000"/>
                </a:solidFill>
                <a:uFill>
                  <a:solidFill>
                    <a:srgbClr val="ffffff"/>
                  </a:solidFill>
                </a:uFill>
                <a:latin typeface="Arial"/>
              </a:rPr>
              <a:t>Click to edit the notes format</a:t>
            </a:r>
            <a:endParaRPr b="0" lang="en-GB" sz="2000" spc="-1" strike="noStrike">
              <a:solidFill>
                <a:srgbClr val="000000"/>
              </a:solidFill>
              <a:uFill>
                <a:solidFill>
                  <a:srgbClr val="ffffff"/>
                </a:solidFill>
              </a:uFill>
              <a:latin typeface="Arial"/>
            </a:endParaRPr>
          </a:p>
        </p:txBody>
      </p:sp>
      <p:sp>
        <p:nvSpPr>
          <p:cNvPr id="79" name="PlaceHolder 2"/>
          <p:cNvSpPr>
            <a:spLocks noGrp="1"/>
          </p:cNvSpPr>
          <p:nvPr>
            <p:ph type="hdr"/>
          </p:nvPr>
        </p:nvSpPr>
        <p:spPr>
          <a:xfrm>
            <a:off x="0" y="0"/>
            <a:ext cx="3280680" cy="534240"/>
          </a:xfrm>
          <a:prstGeom prst="rect">
            <a:avLst/>
          </a:prstGeom>
        </p:spPr>
        <p:txBody>
          <a:bodyPr lIns="0" rIns="0" tIns="0" bIns="0"/>
          <a:p>
            <a:r>
              <a:rPr b="0" lang="en-GB" sz="1400" spc="-1" strike="noStrike">
                <a:solidFill>
                  <a:srgbClr val="000000"/>
                </a:solidFill>
                <a:uFill>
                  <a:solidFill>
                    <a:srgbClr val="ffffff"/>
                  </a:solidFill>
                </a:uFill>
                <a:latin typeface="Times New Roman"/>
              </a:rPr>
              <a:t>&lt;header&gt;</a:t>
            </a:r>
            <a:endParaRPr b="0" lang="en-GB" sz="1400" spc="-1" strike="noStrike">
              <a:solidFill>
                <a:srgbClr val="000000"/>
              </a:solidFill>
              <a:uFill>
                <a:solidFill>
                  <a:srgbClr val="ffffff"/>
                </a:solidFill>
              </a:uFill>
              <a:latin typeface="Times New Roman"/>
            </a:endParaRPr>
          </a:p>
        </p:txBody>
      </p:sp>
      <p:sp>
        <p:nvSpPr>
          <p:cNvPr id="80" name="PlaceHolder 3"/>
          <p:cNvSpPr>
            <a:spLocks noGrp="1"/>
          </p:cNvSpPr>
          <p:nvPr>
            <p:ph type="dt"/>
          </p:nvPr>
        </p:nvSpPr>
        <p:spPr>
          <a:xfrm>
            <a:off x="4278960" y="0"/>
            <a:ext cx="3280680" cy="534240"/>
          </a:xfrm>
          <a:prstGeom prst="rect">
            <a:avLst/>
          </a:prstGeom>
        </p:spPr>
        <p:txBody>
          <a:bodyPr lIns="0" rIns="0" tIns="0" bIns="0"/>
          <a:p>
            <a:pPr algn="r"/>
            <a:r>
              <a:rPr b="0" lang="en-GB" sz="1400" spc="-1" strike="noStrike">
                <a:solidFill>
                  <a:srgbClr val="000000"/>
                </a:solidFill>
                <a:uFill>
                  <a:solidFill>
                    <a:srgbClr val="ffffff"/>
                  </a:solidFill>
                </a:uFill>
                <a:latin typeface="Times New Roman"/>
              </a:rPr>
              <a:t>&lt;date/time&gt;</a:t>
            </a:r>
            <a:endParaRPr b="0" lang="en-GB" sz="1400" spc="-1" strike="noStrike">
              <a:solidFill>
                <a:srgbClr val="000000"/>
              </a:solidFill>
              <a:uFill>
                <a:solidFill>
                  <a:srgbClr val="ffffff"/>
                </a:solidFill>
              </a:uFill>
              <a:latin typeface="Times New Roman"/>
            </a:endParaRPr>
          </a:p>
        </p:txBody>
      </p:sp>
      <p:sp>
        <p:nvSpPr>
          <p:cNvPr id="81" name="PlaceHolder 4"/>
          <p:cNvSpPr>
            <a:spLocks noGrp="1"/>
          </p:cNvSpPr>
          <p:nvPr>
            <p:ph type="ftr"/>
          </p:nvPr>
        </p:nvSpPr>
        <p:spPr>
          <a:xfrm>
            <a:off x="0" y="10157400"/>
            <a:ext cx="3280680" cy="534240"/>
          </a:xfrm>
          <a:prstGeom prst="rect">
            <a:avLst/>
          </a:prstGeom>
        </p:spPr>
        <p:txBody>
          <a:bodyPr lIns="0" rIns="0" tIns="0" bIns="0" anchor="b"/>
          <a:p>
            <a:r>
              <a:rPr b="0" lang="en-GB" sz="1400" spc="-1" strike="noStrike">
                <a:solidFill>
                  <a:srgbClr val="000000"/>
                </a:solidFill>
                <a:uFill>
                  <a:solidFill>
                    <a:srgbClr val="ffffff"/>
                  </a:solidFill>
                </a:uFill>
                <a:latin typeface="Times New Roman"/>
              </a:rPr>
              <a:t>&lt;footer&gt;</a:t>
            </a:r>
            <a:endParaRPr b="0" lang="en-GB" sz="1400" spc="-1" strike="noStrike">
              <a:solidFill>
                <a:srgbClr val="000000"/>
              </a:solidFill>
              <a:uFill>
                <a:solidFill>
                  <a:srgbClr val="ffffff"/>
                </a:solidFill>
              </a:uFill>
              <a:latin typeface="Times New Roman"/>
            </a:endParaRPr>
          </a:p>
        </p:txBody>
      </p:sp>
      <p:sp>
        <p:nvSpPr>
          <p:cNvPr id="82" name="PlaceHolder 5"/>
          <p:cNvSpPr>
            <a:spLocks noGrp="1"/>
          </p:cNvSpPr>
          <p:nvPr>
            <p:ph type="sldNum"/>
          </p:nvPr>
        </p:nvSpPr>
        <p:spPr>
          <a:xfrm>
            <a:off x="4278960" y="10157400"/>
            <a:ext cx="3280680" cy="534240"/>
          </a:xfrm>
          <a:prstGeom prst="rect">
            <a:avLst/>
          </a:prstGeom>
        </p:spPr>
        <p:txBody>
          <a:bodyPr lIns="0" rIns="0" tIns="0" bIns="0" anchor="b"/>
          <a:p>
            <a:pPr algn="r"/>
            <a:fld id="{9141A319-264D-42BB-A597-5973A7BC0D2A}" type="slidenum">
              <a:rPr b="0" lang="en-GB" sz="1400" spc="-1" strike="noStrike">
                <a:solidFill>
                  <a:srgbClr val="000000"/>
                </a:solidFill>
                <a:uFill>
                  <a:solidFill>
                    <a:srgbClr val="ffffff"/>
                  </a:solidFill>
                </a:uFill>
                <a:latin typeface="Times New Roman"/>
              </a:rPr>
              <a:t>&lt;number&gt;</a:t>
            </a:fld>
            <a:endParaRPr b="0" lang="en-GB"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TextShape 1"/>
          <p:cNvSpPr txBox="1"/>
          <p:nvPr/>
        </p:nvSpPr>
        <p:spPr>
          <a:xfrm>
            <a:off x="4278240" y="10156680"/>
            <a:ext cx="3279240" cy="533160"/>
          </a:xfrm>
          <a:prstGeom prst="rect">
            <a:avLst/>
          </a:prstGeom>
          <a:noFill/>
          <a:ln>
            <a:noFill/>
          </a:ln>
        </p:spPr>
        <p:txBody>
          <a:bodyPr lIns="0" rIns="0" tIns="0" bIns="0" anchor="b"/>
          <a:p>
            <a:pPr algn="r">
              <a:lnSpc>
                <a:spcPct val="100000"/>
              </a:lnSpc>
            </a:pPr>
            <a:fld id="{B5CE5E32-62C0-4238-88D6-027A40B44937}" type="slidenum">
              <a:rPr b="0" lang="en-GB" sz="1400" spc="-1" strike="noStrike">
                <a:solidFill>
                  <a:srgbClr val="000000"/>
                </a:solidFill>
                <a:uFill>
                  <a:solidFill>
                    <a:srgbClr val="ffffff"/>
                  </a:solidFill>
                </a:uFill>
                <a:latin typeface="Times New Roman"/>
                <a:ea typeface="DejaVu Sans"/>
              </a:rPr>
              <a:t>&lt;number&gt;</a:t>
            </a:fld>
            <a:endParaRPr b="0" lang="en-GB" sz="1400" spc="-1" strike="noStrike">
              <a:solidFill>
                <a:srgbClr val="000000"/>
              </a:solidFill>
              <a:uFill>
                <a:solidFill>
                  <a:srgbClr val="ffffff"/>
                </a:solidFill>
              </a:uFill>
              <a:latin typeface="Times New Roman"/>
            </a:endParaRPr>
          </a:p>
        </p:txBody>
      </p:sp>
      <p:sp>
        <p:nvSpPr>
          <p:cNvPr id="141" name="PlaceHolder 2"/>
          <p:cNvSpPr>
            <a:spLocks noGrp="1"/>
          </p:cNvSpPr>
          <p:nvPr>
            <p:ph type="body"/>
          </p:nvPr>
        </p:nvSpPr>
        <p:spPr>
          <a:xfrm>
            <a:off x="755640" y="5078520"/>
            <a:ext cx="6048000" cy="4811400"/>
          </a:xfrm>
          <a:prstGeom prst="rect">
            <a:avLst/>
          </a:prstGeom>
        </p:spPr>
        <p:txBody>
          <a:bodyPr lIns="0" rIns="0" tIns="0" bIns="0" anchor="ctr"/>
          <a:p>
            <a:endParaRPr b="0" lang="en-GB" sz="2000" spc="-1" strike="noStrike">
              <a:solidFill>
                <a:srgbClr val="000000"/>
              </a:solidFill>
              <a:uFill>
                <a:solidFill>
                  <a:srgbClr val="ffffff"/>
                </a:solidFill>
              </a:uFill>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TextShape 1"/>
          <p:cNvSpPr txBox="1"/>
          <p:nvPr/>
        </p:nvSpPr>
        <p:spPr>
          <a:xfrm>
            <a:off x="4278240" y="10156680"/>
            <a:ext cx="3279240" cy="533160"/>
          </a:xfrm>
          <a:prstGeom prst="rect">
            <a:avLst/>
          </a:prstGeom>
          <a:noFill/>
          <a:ln>
            <a:noFill/>
          </a:ln>
        </p:spPr>
        <p:txBody>
          <a:bodyPr lIns="0" rIns="0" tIns="0" bIns="0" anchor="b"/>
          <a:p>
            <a:pPr algn="r">
              <a:lnSpc>
                <a:spcPct val="100000"/>
              </a:lnSpc>
            </a:pPr>
            <a:fld id="{417BDF72-1316-4731-A7E8-60E225E0C462}" type="slidenum">
              <a:rPr b="0" lang="en-GB" sz="1400" spc="-1" strike="noStrike">
                <a:solidFill>
                  <a:srgbClr val="000000"/>
                </a:solidFill>
                <a:uFill>
                  <a:solidFill>
                    <a:srgbClr val="ffffff"/>
                  </a:solidFill>
                </a:uFill>
                <a:latin typeface="Times New Roman"/>
                <a:ea typeface="DejaVu Sans"/>
              </a:rPr>
              <a:t>&lt;number&gt;</a:t>
            </a:fld>
            <a:endParaRPr b="0" lang="en-GB" sz="1400" spc="-1" strike="noStrike">
              <a:solidFill>
                <a:srgbClr val="000000"/>
              </a:solidFill>
              <a:uFill>
                <a:solidFill>
                  <a:srgbClr val="ffffff"/>
                </a:solidFill>
              </a:uFill>
              <a:latin typeface="Times New Roman"/>
            </a:endParaRPr>
          </a:p>
        </p:txBody>
      </p:sp>
      <p:sp>
        <p:nvSpPr>
          <p:cNvPr id="143" name="PlaceHolder 2"/>
          <p:cNvSpPr>
            <a:spLocks noGrp="1"/>
          </p:cNvSpPr>
          <p:nvPr>
            <p:ph type="body"/>
          </p:nvPr>
        </p:nvSpPr>
        <p:spPr>
          <a:xfrm>
            <a:off x="755640" y="5078520"/>
            <a:ext cx="6048000" cy="4811400"/>
          </a:xfrm>
          <a:prstGeom prst="rect">
            <a:avLst/>
          </a:prstGeom>
        </p:spPr>
        <p:txBody>
          <a:bodyPr lIns="0" rIns="0" tIns="0" bIns="0" anchor="ctr"/>
          <a:p>
            <a:endParaRPr b="0" lang="en-GB" sz="2000" spc="-1" strike="noStrike">
              <a:solidFill>
                <a:srgbClr val="000000"/>
              </a:solidFill>
              <a:uFill>
                <a:solidFill>
                  <a:srgbClr val="ffffff"/>
                </a:solidFill>
              </a:uFill>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TextShape 1"/>
          <p:cNvSpPr txBox="1"/>
          <p:nvPr/>
        </p:nvSpPr>
        <p:spPr>
          <a:xfrm>
            <a:off x="4278240" y="10156680"/>
            <a:ext cx="3279240" cy="533160"/>
          </a:xfrm>
          <a:prstGeom prst="rect">
            <a:avLst/>
          </a:prstGeom>
          <a:noFill/>
          <a:ln>
            <a:noFill/>
          </a:ln>
        </p:spPr>
        <p:txBody>
          <a:bodyPr lIns="0" rIns="0" tIns="0" bIns="0" anchor="b"/>
          <a:p>
            <a:pPr algn="r">
              <a:lnSpc>
                <a:spcPct val="100000"/>
              </a:lnSpc>
            </a:pPr>
            <a:fld id="{EBD22D3E-32F4-4271-9ED9-EF53AD6E8AB4}" type="slidenum">
              <a:rPr b="0" lang="en-GB" sz="1400" spc="-1" strike="noStrike">
                <a:solidFill>
                  <a:srgbClr val="000000"/>
                </a:solidFill>
                <a:uFill>
                  <a:solidFill>
                    <a:srgbClr val="ffffff"/>
                  </a:solidFill>
                </a:uFill>
                <a:latin typeface="Times New Roman"/>
                <a:ea typeface="DejaVu Sans"/>
              </a:rPr>
              <a:t>&lt;number&gt;</a:t>
            </a:fld>
            <a:endParaRPr b="0" lang="en-GB" sz="1400" spc="-1" strike="noStrike">
              <a:solidFill>
                <a:srgbClr val="000000"/>
              </a:solidFill>
              <a:uFill>
                <a:solidFill>
                  <a:srgbClr val="ffffff"/>
                </a:solidFill>
              </a:uFill>
              <a:latin typeface="Times New Roman"/>
            </a:endParaRPr>
          </a:p>
        </p:txBody>
      </p:sp>
      <p:sp>
        <p:nvSpPr>
          <p:cNvPr id="145" name="PlaceHolder 2"/>
          <p:cNvSpPr>
            <a:spLocks noGrp="1"/>
          </p:cNvSpPr>
          <p:nvPr>
            <p:ph type="body"/>
          </p:nvPr>
        </p:nvSpPr>
        <p:spPr>
          <a:xfrm>
            <a:off x="755640" y="5078520"/>
            <a:ext cx="6048000" cy="4811400"/>
          </a:xfrm>
          <a:prstGeom prst="rect">
            <a:avLst/>
          </a:prstGeom>
        </p:spPr>
        <p:txBody>
          <a:bodyPr lIns="0" rIns="0" tIns="0" bIns="0" anchor="ctr"/>
          <a:p>
            <a:endParaRPr b="0" lang="en-GB" sz="2000" spc="-1" strike="noStrike">
              <a:solidFill>
                <a:srgbClr val="000000"/>
              </a:solidFill>
              <a:uFill>
                <a:solidFill>
                  <a:srgbClr val="ffffff"/>
                </a:solidFill>
              </a:uFill>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TextShape 1"/>
          <p:cNvSpPr txBox="1"/>
          <p:nvPr/>
        </p:nvSpPr>
        <p:spPr>
          <a:xfrm>
            <a:off x="4278240" y="10156680"/>
            <a:ext cx="3279240" cy="533160"/>
          </a:xfrm>
          <a:prstGeom prst="rect">
            <a:avLst/>
          </a:prstGeom>
          <a:noFill/>
          <a:ln>
            <a:noFill/>
          </a:ln>
        </p:spPr>
        <p:txBody>
          <a:bodyPr lIns="0" rIns="0" tIns="0" bIns="0" anchor="b"/>
          <a:p>
            <a:pPr algn="r">
              <a:lnSpc>
                <a:spcPct val="100000"/>
              </a:lnSpc>
            </a:pPr>
            <a:fld id="{0EB8990F-A448-4D47-87D5-40AE43F6BC18}" type="slidenum">
              <a:rPr b="0" lang="en-GB" sz="1400" spc="-1" strike="noStrike">
                <a:solidFill>
                  <a:srgbClr val="000000"/>
                </a:solidFill>
                <a:uFill>
                  <a:solidFill>
                    <a:srgbClr val="ffffff"/>
                  </a:solidFill>
                </a:uFill>
                <a:latin typeface="Times New Roman"/>
                <a:ea typeface="DejaVu Sans"/>
              </a:rPr>
              <a:t>&lt;number&gt;</a:t>
            </a:fld>
            <a:endParaRPr b="0" lang="en-GB" sz="1400" spc="-1" strike="noStrike">
              <a:solidFill>
                <a:srgbClr val="000000"/>
              </a:solidFill>
              <a:uFill>
                <a:solidFill>
                  <a:srgbClr val="ffffff"/>
                </a:solidFill>
              </a:uFill>
              <a:latin typeface="Times New Roman"/>
            </a:endParaRPr>
          </a:p>
        </p:txBody>
      </p:sp>
      <p:sp>
        <p:nvSpPr>
          <p:cNvPr id="147" name="PlaceHolder 2"/>
          <p:cNvSpPr>
            <a:spLocks noGrp="1"/>
          </p:cNvSpPr>
          <p:nvPr>
            <p:ph type="body"/>
          </p:nvPr>
        </p:nvSpPr>
        <p:spPr>
          <a:xfrm>
            <a:off x="755640" y="5078520"/>
            <a:ext cx="6048000" cy="4811400"/>
          </a:xfrm>
          <a:prstGeom prst="rect">
            <a:avLst/>
          </a:prstGeom>
        </p:spPr>
        <p:txBody>
          <a:bodyPr lIns="0" rIns="0" tIns="0" bIns="0" anchor="ctr"/>
          <a:p>
            <a:endParaRPr b="0" lang="en-GB" sz="2000" spc="-1" strike="noStrike">
              <a:solidFill>
                <a:srgbClr val="000000"/>
              </a:solidFill>
              <a:uFill>
                <a:solidFill>
                  <a:srgbClr val="ffffff"/>
                </a:solidFill>
              </a:uFill>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3280" y="301680"/>
            <a:ext cx="9069120" cy="1260000"/>
          </a:xfrm>
          <a:prstGeom prst="rect">
            <a:avLst/>
          </a:prstGeom>
        </p:spPr>
        <p:txBody>
          <a:bodyPr lIns="0" rIns="0" tIns="0" bIns="0" anchor="ctr"/>
          <a:p>
            <a:endParaRPr b="0" lang="en-GB" sz="4400" spc="-1" strike="noStrike">
              <a:solidFill>
                <a:srgbClr val="000000"/>
              </a:solidFill>
              <a:uFill>
                <a:solidFill>
                  <a:srgbClr val="ffffff"/>
                </a:solidFill>
              </a:uFill>
              <a:latin typeface="Arial"/>
            </a:endParaRPr>
          </a:p>
        </p:txBody>
      </p:sp>
      <p:sp>
        <p:nvSpPr>
          <p:cNvPr id="27" name="PlaceHolder 2"/>
          <p:cNvSpPr>
            <a:spLocks noGrp="1"/>
          </p:cNvSpPr>
          <p:nvPr>
            <p:ph type="body"/>
          </p:nvPr>
        </p:nvSpPr>
        <p:spPr>
          <a:xfrm>
            <a:off x="503280" y="1768320"/>
            <a:ext cx="9069120" cy="209016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28" name="PlaceHolder 3"/>
          <p:cNvSpPr>
            <a:spLocks noGrp="1"/>
          </p:cNvSpPr>
          <p:nvPr>
            <p:ph type="body"/>
          </p:nvPr>
        </p:nvSpPr>
        <p:spPr>
          <a:xfrm>
            <a:off x="503280" y="4057560"/>
            <a:ext cx="9069120" cy="209016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3280" y="301680"/>
            <a:ext cx="9069120" cy="1260000"/>
          </a:xfrm>
          <a:prstGeom prst="rect">
            <a:avLst/>
          </a:prstGeom>
        </p:spPr>
        <p:txBody>
          <a:bodyPr lIns="0" rIns="0" tIns="0" bIns="0" anchor="ctr"/>
          <a:p>
            <a:endParaRPr b="0" lang="en-GB" sz="4400" spc="-1" strike="noStrike">
              <a:solidFill>
                <a:srgbClr val="000000"/>
              </a:solidFill>
              <a:uFill>
                <a:solidFill>
                  <a:srgbClr val="ffffff"/>
                </a:solidFill>
              </a:uFill>
              <a:latin typeface="Arial"/>
            </a:endParaRPr>
          </a:p>
        </p:txBody>
      </p:sp>
      <p:sp>
        <p:nvSpPr>
          <p:cNvPr id="30" name="PlaceHolder 2"/>
          <p:cNvSpPr>
            <a:spLocks noGrp="1"/>
          </p:cNvSpPr>
          <p:nvPr>
            <p:ph type="body"/>
          </p:nvPr>
        </p:nvSpPr>
        <p:spPr>
          <a:xfrm>
            <a:off x="503280" y="1768320"/>
            <a:ext cx="4425480" cy="209016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31" name="PlaceHolder 3"/>
          <p:cNvSpPr>
            <a:spLocks noGrp="1"/>
          </p:cNvSpPr>
          <p:nvPr>
            <p:ph type="body"/>
          </p:nvPr>
        </p:nvSpPr>
        <p:spPr>
          <a:xfrm>
            <a:off x="5150520" y="1768320"/>
            <a:ext cx="4425480" cy="209016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32" name="PlaceHolder 4"/>
          <p:cNvSpPr>
            <a:spLocks noGrp="1"/>
          </p:cNvSpPr>
          <p:nvPr>
            <p:ph type="body"/>
          </p:nvPr>
        </p:nvSpPr>
        <p:spPr>
          <a:xfrm>
            <a:off x="5150520" y="4057560"/>
            <a:ext cx="4425480" cy="209016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33" name="PlaceHolder 5"/>
          <p:cNvSpPr>
            <a:spLocks noGrp="1"/>
          </p:cNvSpPr>
          <p:nvPr>
            <p:ph type="body"/>
          </p:nvPr>
        </p:nvSpPr>
        <p:spPr>
          <a:xfrm>
            <a:off x="503280" y="4057560"/>
            <a:ext cx="4425480" cy="209016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3280" y="301680"/>
            <a:ext cx="9069120" cy="1260000"/>
          </a:xfrm>
          <a:prstGeom prst="rect">
            <a:avLst/>
          </a:prstGeom>
        </p:spPr>
        <p:txBody>
          <a:bodyPr lIns="0" rIns="0" tIns="0" bIns="0" anchor="ctr"/>
          <a:p>
            <a:endParaRPr b="0" lang="en-GB" sz="4400" spc="-1" strike="noStrike">
              <a:solidFill>
                <a:srgbClr val="000000"/>
              </a:solidFill>
              <a:uFill>
                <a:solidFill>
                  <a:srgbClr val="ffffff"/>
                </a:solidFill>
              </a:uFill>
              <a:latin typeface="Arial"/>
            </a:endParaRPr>
          </a:p>
        </p:txBody>
      </p:sp>
      <p:sp>
        <p:nvSpPr>
          <p:cNvPr id="35" name="PlaceHolder 2"/>
          <p:cNvSpPr>
            <a:spLocks noGrp="1"/>
          </p:cNvSpPr>
          <p:nvPr>
            <p:ph type="body"/>
          </p:nvPr>
        </p:nvSpPr>
        <p:spPr>
          <a:xfrm>
            <a:off x="503280" y="1768320"/>
            <a:ext cx="9069120" cy="438264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36" name="PlaceHolder 3"/>
          <p:cNvSpPr>
            <a:spLocks noGrp="1"/>
          </p:cNvSpPr>
          <p:nvPr>
            <p:ph type="body"/>
          </p:nvPr>
        </p:nvSpPr>
        <p:spPr>
          <a:xfrm>
            <a:off x="503280" y="1768320"/>
            <a:ext cx="9069120" cy="438264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pic>
        <p:nvPicPr>
          <p:cNvPr id="37" name="" descr=""/>
          <p:cNvPicPr/>
          <p:nvPr/>
        </p:nvPicPr>
        <p:blipFill>
          <a:blip r:embed="rId2"/>
          <a:stretch/>
        </p:blipFill>
        <p:spPr>
          <a:xfrm>
            <a:off x="2291400" y="1768320"/>
            <a:ext cx="5492880" cy="4382640"/>
          </a:xfrm>
          <a:prstGeom prst="rect">
            <a:avLst/>
          </a:prstGeom>
          <a:ln>
            <a:noFill/>
          </a:ln>
        </p:spPr>
      </p:pic>
      <p:pic>
        <p:nvPicPr>
          <p:cNvPr id="38" name="" descr=""/>
          <p:cNvPicPr/>
          <p:nvPr/>
        </p:nvPicPr>
        <p:blipFill>
          <a:blip r:embed="rId3"/>
          <a:stretch/>
        </p:blipFill>
        <p:spPr>
          <a:xfrm>
            <a:off x="2291400" y="1768320"/>
            <a:ext cx="5492880" cy="438264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503280" y="301680"/>
            <a:ext cx="9069120" cy="1260000"/>
          </a:xfrm>
          <a:prstGeom prst="rect">
            <a:avLst/>
          </a:prstGeom>
        </p:spPr>
        <p:txBody>
          <a:bodyPr lIns="0" rIns="0" tIns="0" bIns="0" anchor="ctr"/>
          <a:p>
            <a:endParaRPr b="0" lang="en-GB" sz="4400" spc="-1" strike="noStrike">
              <a:solidFill>
                <a:srgbClr val="000000"/>
              </a:solidFill>
              <a:uFill>
                <a:solidFill>
                  <a:srgbClr val="ffffff"/>
                </a:solidFill>
              </a:uFill>
              <a:latin typeface="Arial"/>
            </a:endParaRPr>
          </a:p>
        </p:txBody>
      </p:sp>
      <p:sp>
        <p:nvSpPr>
          <p:cNvPr id="45" name="PlaceHolder 2"/>
          <p:cNvSpPr>
            <a:spLocks noGrp="1"/>
          </p:cNvSpPr>
          <p:nvPr>
            <p:ph type="subTitle"/>
          </p:nvPr>
        </p:nvSpPr>
        <p:spPr>
          <a:xfrm>
            <a:off x="503280" y="1768320"/>
            <a:ext cx="9069120" cy="4382640"/>
          </a:xfrm>
          <a:prstGeom prst="rect">
            <a:avLst/>
          </a:prstGeom>
        </p:spPr>
        <p:txBody>
          <a:bodyPr lIns="0" rIns="0" tIns="0" bIns="0" anchor="ctr"/>
          <a:p>
            <a:pPr algn="ctr"/>
            <a:endParaRPr b="0" lang="en-GB"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503280" y="301680"/>
            <a:ext cx="9069120" cy="1260000"/>
          </a:xfrm>
          <a:prstGeom prst="rect">
            <a:avLst/>
          </a:prstGeom>
        </p:spPr>
        <p:txBody>
          <a:bodyPr lIns="0" rIns="0" tIns="0" bIns="0" anchor="ctr"/>
          <a:p>
            <a:endParaRPr b="0" lang="en-GB" sz="4400" spc="-1" strike="noStrike">
              <a:solidFill>
                <a:srgbClr val="000000"/>
              </a:solidFill>
              <a:uFill>
                <a:solidFill>
                  <a:srgbClr val="ffffff"/>
                </a:solidFill>
              </a:uFill>
              <a:latin typeface="Arial"/>
            </a:endParaRPr>
          </a:p>
        </p:txBody>
      </p:sp>
      <p:sp>
        <p:nvSpPr>
          <p:cNvPr id="47" name="PlaceHolder 2"/>
          <p:cNvSpPr>
            <a:spLocks noGrp="1"/>
          </p:cNvSpPr>
          <p:nvPr>
            <p:ph type="body"/>
          </p:nvPr>
        </p:nvSpPr>
        <p:spPr>
          <a:xfrm>
            <a:off x="503280" y="1768320"/>
            <a:ext cx="9069120" cy="438264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503280" y="301680"/>
            <a:ext cx="9069120" cy="1260000"/>
          </a:xfrm>
          <a:prstGeom prst="rect">
            <a:avLst/>
          </a:prstGeom>
        </p:spPr>
        <p:txBody>
          <a:bodyPr lIns="0" rIns="0" tIns="0" bIns="0" anchor="ctr"/>
          <a:p>
            <a:endParaRPr b="0" lang="en-GB" sz="4400" spc="-1" strike="noStrike">
              <a:solidFill>
                <a:srgbClr val="000000"/>
              </a:solidFill>
              <a:uFill>
                <a:solidFill>
                  <a:srgbClr val="ffffff"/>
                </a:solidFill>
              </a:uFill>
              <a:latin typeface="Arial"/>
            </a:endParaRPr>
          </a:p>
        </p:txBody>
      </p:sp>
      <p:sp>
        <p:nvSpPr>
          <p:cNvPr id="49" name="PlaceHolder 2"/>
          <p:cNvSpPr>
            <a:spLocks noGrp="1"/>
          </p:cNvSpPr>
          <p:nvPr>
            <p:ph type="body"/>
          </p:nvPr>
        </p:nvSpPr>
        <p:spPr>
          <a:xfrm>
            <a:off x="503280" y="1768320"/>
            <a:ext cx="4425480" cy="438264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50" name="PlaceHolder 3"/>
          <p:cNvSpPr>
            <a:spLocks noGrp="1"/>
          </p:cNvSpPr>
          <p:nvPr>
            <p:ph type="body"/>
          </p:nvPr>
        </p:nvSpPr>
        <p:spPr>
          <a:xfrm>
            <a:off x="5150520" y="1768320"/>
            <a:ext cx="4425480" cy="438264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503280" y="301680"/>
            <a:ext cx="9069120" cy="1260000"/>
          </a:xfrm>
          <a:prstGeom prst="rect">
            <a:avLst/>
          </a:prstGeom>
        </p:spPr>
        <p:txBody>
          <a:bodyPr lIns="0" rIns="0" tIns="0" bIns="0" anchor="ctr"/>
          <a:p>
            <a:endParaRPr b="0" lang="en-GB" sz="44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503280" y="301680"/>
            <a:ext cx="9069120" cy="5842080"/>
          </a:xfrm>
          <a:prstGeom prst="rect">
            <a:avLst/>
          </a:prstGeom>
        </p:spPr>
        <p:txBody>
          <a:bodyPr lIns="0" rIns="0" tIns="0" bIns="0" anchor="ctr"/>
          <a:p>
            <a:pPr algn="ctr"/>
            <a:endParaRPr b="0" lang="en-GB"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03280" y="301680"/>
            <a:ext cx="9069120" cy="1260000"/>
          </a:xfrm>
          <a:prstGeom prst="rect">
            <a:avLst/>
          </a:prstGeom>
        </p:spPr>
        <p:txBody>
          <a:bodyPr lIns="0" rIns="0" tIns="0" bIns="0" anchor="ctr"/>
          <a:p>
            <a:endParaRPr b="0" lang="en-GB" sz="4400" spc="-1" strike="noStrike">
              <a:solidFill>
                <a:srgbClr val="000000"/>
              </a:solidFill>
              <a:uFill>
                <a:solidFill>
                  <a:srgbClr val="ffffff"/>
                </a:solidFill>
              </a:uFill>
              <a:latin typeface="Arial"/>
            </a:endParaRPr>
          </a:p>
        </p:txBody>
      </p:sp>
      <p:sp>
        <p:nvSpPr>
          <p:cNvPr id="54" name="PlaceHolder 2"/>
          <p:cNvSpPr>
            <a:spLocks noGrp="1"/>
          </p:cNvSpPr>
          <p:nvPr>
            <p:ph type="body"/>
          </p:nvPr>
        </p:nvSpPr>
        <p:spPr>
          <a:xfrm>
            <a:off x="503280" y="1768320"/>
            <a:ext cx="4425480" cy="209016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55" name="PlaceHolder 3"/>
          <p:cNvSpPr>
            <a:spLocks noGrp="1"/>
          </p:cNvSpPr>
          <p:nvPr>
            <p:ph type="body"/>
          </p:nvPr>
        </p:nvSpPr>
        <p:spPr>
          <a:xfrm>
            <a:off x="503280" y="4057560"/>
            <a:ext cx="4425480" cy="209016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56" name="PlaceHolder 4"/>
          <p:cNvSpPr>
            <a:spLocks noGrp="1"/>
          </p:cNvSpPr>
          <p:nvPr>
            <p:ph type="body"/>
          </p:nvPr>
        </p:nvSpPr>
        <p:spPr>
          <a:xfrm>
            <a:off x="5150520" y="1768320"/>
            <a:ext cx="4425480" cy="438264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3280" y="301680"/>
            <a:ext cx="9069120" cy="1260000"/>
          </a:xfrm>
          <a:prstGeom prst="rect">
            <a:avLst/>
          </a:prstGeom>
        </p:spPr>
        <p:txBody>
          <a:bodyPr lIns="0" rIns="0" tIns="0" bIns="0" anchor="ctr"/>
          <a:p>
            <a:endParaRPr b="0" lang="en-GB" sz="4400" spc="-1" strike="noStrike">
              <a:solidFill>
                <a:srgbClr val="000000"/>
              </a:solidFill>
              <a:uFill>
                <a:solidFill>
                  <a:srgbClr val="ffffff"/>
                </a:solidFill>
              </a:uFill>
              <a:latin typeface="Arial"/>
            </a:endParaRPr>
          </a:p>
        </p:txBody>
      </p:sp>
      <p:sp>
        <p:nvSpPr>
          <p:cNvPr id="6" name="PlaceHolder 2"/>
          <p:cNvSpPr>
            <a:spLocks noGrp="1"/>
          </p:cNvSpPr>
          <p:nvPr>
            <p:ph type="subTitle"/>
          </p:nvPr>
        </p:nvSpPr>
        <p:spPr>
          <a:xfrm>
            <a:off x="503280" y="1768320"/>
            <a:ext cx="9069120" cy="4382640"/>
          </a:xfrm>
          <a:prstGeom prst="rect">
            <a:avLst/>
          </a:prstGeom>
        </p:spPr>
        <p:txBody>
          <a:bodyPr lIns="0" rIns="0" tIns="0" bIns="0" anchor="ctr"/>
          <a:p>
            <a:pPr algn="ctr"/>
            <a:endParaRPr b="0" lang="en-GB"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03280" y="301680"/>
            <a:ext cx="9069120" cy="1260000"/>
          </a:xfrm>
          <a:prstGeom prst="rect">
            <a:avLst/>
          </a:prstGeom>
        </p:spPr>
        <p:txBody>
          <a:bodyPr lIns="0" rIns="0" tIns="0" bIns="0" anchor="ctr"/>
          <a:p>
            <a:endParaRPr b="0" lang="en-GB" sz="4400" spc="-1" strike="noStrike">
              <a:solidFill>
                <a:srgbClr val="000000"/>
              </a:solidFill>
              <a:uFill>
                <a:solidFill>
                  <a:srgbClr val="ffffff"/>
                </a:solidFill>
              </a:uFill>
              <a:latin typeface="Arial"/>
            </a:endParaRPr>
          </a:p>
        </p:txBody>
      </p:sp>
      <p:sp>
        <p:nvSpPr>
          <p:cNvPr id="58" name="PlaceHolder 2"/>
          <p:cNvSpPr>
            <a:spLocks noGrp="1"/>
          </p:cNvSpPr>
          <p:nvPr>
            <p:ph type="body"/>
          </p:nvPr>
        </p:nvSpPr>
        <p:spPr>
          <a:xfrm>
            <a:off x="503280" y="1768320"/>
            <a:ext cx="4425480" cy="438264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59" name="PlaceHolder 3"/>
          <p:cNvSpPr>
            <a:spLocks noGrp="1"/>
          </p:cNvSpPr>
          <p:nvPr>
            <p:ph type="body"/>
          </p:nvPr>
        </p:nvSpPr>
        <p:spPr>
          <a:xfrm>
            <a:off x="5150520" y="1768320"/>
            <a:ext cx="4425480" cy="209016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60" name="PlaceHolder 4"/>
          <p:cNvSpPr>
            <a:spLocks noGrp="1"/>
          </p:cNvSpPr>
          <p:nvPr>
            <p:ph type="body"/>
          </p:nvPr>
        </p:nvSpPr>
        <p:spPr>
          <a:xfrm>
            <a:off x="5150520" y="4057560"/>
            <a:ext cx="4425480" cy="209016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503280" y="301680"/>
            <a:ext cx="9069120" cy="1260000"/>
          </a:xfrm>
          <a:prstGeom prst="rect">
            <a:avLst/>
          </a:prstGeom>
        </p:spPr>
        <p:txBody>
          <a:bodyPr lIns="0" rIns="0" tIns="0" bIns="0" anchor="ctr"/>
          <a:p>
            <a:endParaRPr b="0" lang="en-GB" sz="4400" spc="-1" strike="noStrike">
              <a:solidFill>
                <a:srgbClr val="000000"/>
              </a:solidFill>
              <a:uFill>
                <a:solidFill>
                  <a:srgbClr val="ffffff"/>
                </a:solidFill>
              </a:uFill>
              <a:latin typeface="Arial"/>
            </a:endParaRPr>
          </a:p>
        </p:txBody>
      </p:sp>
      <p:sp>
        <p:nvSpPr>
          <p:cNvPr id="62" name="PlaceHolder 2"/>
          <p:cNvSpPr>
            <a:spLocks noGrp="1"/>
          </p:cNvSpPr>
          <p:nvPr>
            <p:ph type="body"/>
          </p:nvPr>
        </p:nvSpPr>
        <p:spPr>
          <a:xfrm>
            <a:off x="503280" y="1768320"/>
            <a:ext cx="4425480" cy="209016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63" name="PlaceHolder 3"/>
          <p:cNvSpPr>
            <a:spLocks noGrp="1"/>
          </p:cNvSpPr>
          <p:nvPr>
            <p:ph type="body"/>
          </p:nvPr>
        </p:nvSpPr>
        <p:spPr>
          <a:xfrm>
            <a:off x="5150520" y="1768320"/>
            <a:ext cx="4425480" cy="209016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64" name="PlaceHolder 4"/>
          <p:cNvSpPr>
            <a:spLocks noGrp="1"/>
          </p:cNvSpPr>
          <p:nvPr>
            <p:ph type="body"/>
          </p:nvPr>
        </p:nvSpPr>
        <p:spPr>
          <a:xfrm>
            <a:off x="503280" y="4057560"/>
            <a:ext cx="9069120" cy="209016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503280" y="301680"/>
            <a:ext cx="9069120" cy="1260000"/>
          </a:xfrm>
          <a:prstGeom prst="rect">
            <a:avLst/>
          </a:prstGeom>
        </p:spPr>
        <p:txBody>
          <a:bodyPr lIns="0" rIns="0" tIns="0" bIns="0" anchor="ctr"/>
          <a:p>
            <a:endParaRPr b="0" lang="en-GB" sz="4400" spc="-1" strike="noStrike">
              <a:solidFill>
                <a:srgbClr val="000000"/>
              </a:solidFill>
              <a:uFill>
                <a:solidFill>
                  <a:srgbClr val="ffffff"/>
                </a:solidFill>
              </a:uFill>
              <a:latin typeface="Arial"/>
            </a:endParaRPr>
          </a:p>
        </p:txBody>
      </p:sp>
      <p:sp>
        <p:nvSpPr>
          <p:cNvPr id="66" name="PlaceHolder 2"/>
          <p:cNvSpPr>
            <a:spLocks noGrp="1"/>
          </p:cNvSpPr>
          <p:nvPr>
            <p:ph type="body"/>
          </p:nvPr>
        </p:nvSpPr>
        <p:spPr>
          <a:xfrm>
            <a:off x="503280" y="1768320"/>
            <a:ext cx="9069120" cy="209016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67" name="PlaceHolder 3"/>
          <p:cNvSpPr>
            <a:spLocks noGrp="1"/>
          </p:cNvSpPr>
          <p:nvPr>
            <p:ph type="body"/>
          </p:nvPr>
        </p:nvSpPr>
        <p:spPr>
          <a:xfrm>
            <a:off x="503280" y="4057560"/>
            <a:ext cx="9069120" cy="209016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503280" y="301680"/>
            <a:ext cx="9069120" cy="1260000"/>
          </a:xfrm>
          <a:prstGeom prst="rect">
            <a:avLst/>
          </a:prstGeom>
        </p:spPr>
        <p:txBody>
          <a:bodyPr lIns="0" rIns="0" tIns="0" bIns="0" anchor="ctr"/>
          <a:p>
            <a:endParaRPr b="0" lang="en-GB" sz="4400" spc="-1" strike="noStrike">
              <a:solidFill>
                <a:srgbClr val="000000"/>
              </a:solidFill>
              <a:uFill>
                <a:solidFill>
                  <a:srgbClr val="ffffff"/>
                </a:solidFill>
              </a:uFill>
              <a:latin typeface="Arial"/>
            </a:endParaRPr>
          </a:p>
        </p:txBody>
      </p:sp>
      <p:sp>
        <p:nvSpPr>
          <p:cNvPr id="69" name="PlaceHolder 2"/>
          <p:cNvSpPr>
            <a:spLocks noGrp="1"/>
          </p:cNvSpPr>
          <p:nvPr>
            <p:ph type="body"/>
          </p:nvPr>
        </p:nvSpPr>
        <p:spPr>
          <a:xfrm>
            <a:off x="503280" y="1768320"/>
            <a:ext cx="4425480" cy="209016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70" name="PlaceHolder 3"/>
          <p:cNvSpPr>
            <a:spLocks noGrp="1"/>
          </p:cNvSpPr>
          <p:nvPr>
            <p:ph type="body"/>
          </p:nvPr>
        </p:nvSpPr>
        <p:spPr>
          <a:xfrm>
            <a:off x="5150520" y="1768320"/>
            <a:ext cx="4425480" cy="209016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71" name="PlaceHolder 4"/>
          <p:cNvSpPr>
            <a:spLocks noGrp="1"/>
          </p:cNvSpPr>
          <p:nvPr>
            <p:ph type="body"/>
          </p:nvPr>
        </p:nvSpPr>
        <p:spPr>
          <a:xfrm>
            <a:off x="5150520" y="4057560"/>
            <a:ext cx="4425480" cy="209016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72" name="PlaceHolder 5"/>
          <p:cNvSpPr>
            <a:spLocks noGrp="1"/>
          </p:cNvSpPr>
          <p:nvPr>
            <p:ph type="body"/>
          </p:nvPr>
        </p:nvSpPr>
        <p:spPr>
          <a:xfrm>
            <a:off x="503280" y="4057560"/>
            <a:ext cx="4425480" cy="209016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503280" y="301680"/>
            <a:ext cx="9069120" cy="1260000"/>
          </a:xfrm>
          <a:prstGeom prst="rect">
            <a:avLst/>
          </a:prstGeom>
        </p:spPr>
        <p:txBody>
          <a:bodyPr lIns="0" rIns="0" tIns="0" bIns="0" anchor="ctr"/>
          <a:p>
            <a:endParaRPr b="0" lang="en-GB" sz="4400" spc="-1" strike="noStrike">
              <a:solidFill>
                <a:srgbClr val="000000"/>
              </a:solidFill>
              <a:uFill>
                <a:solidFill>
                  <a:srgbClr val="ffffff"/>
                </a:solidFill>
              </a:uFill>
              <a:latin typeface="Arial"/>
            </a:endParaRPr>
          </a:p>
        </p:txBody>
      </p:sp>
      <p:sp>
        <p:nvSpPr>
          <p:cNvPr id="74" name="PlaceHolder 2"/>
          <p:cNvSpPr>
            <a:spLocks noGrp="1"/>
          </p:cNvSpPr>
          <p:nvPr>
            <p:ph type="body"/>
          </p:nvPr>
        </p:nvSpPr>
        <p:spPr>
          <a:xfrm>
            <a:off x="503280" y="1768320"/>
            <a:ext cx="9069120" cy="438264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75" name="PlaceHolder 3"/>
          <p:cNvSpPr>
            <a:spLocks noGrp="1"/>
          </p:cNvSpPr>
          <p:nvPr>
            <p:ph type="body"/>
          </p:nvPr>
        </p:nvSpPr>
        <p:spPr>
          <a:xfrm>
            <a:off x="503280" y="1768320"/>
            <a:ext cx="9069120" cy="438264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pic>
        <p:nvPicPr>
          <p:cNvPr id="76" name="" descr=""/>
          <p:cNvPicPr/>
          <p:nvPr/>
        </p:nvPicPr>
        <p:blipFill>
          <a:blip r:embed="rId2"/>
          <a:stretch/>
        </p:blipFill>
        <p:spPr>
          <a:xfrm>
            <a:off x="2291400" y="1768320"/>
            <a:ext cx="5492880" cy="4382640"/>
          </a:xfrm>
          <a:prstGeom prst="rect">
            <a:avLst/>
          </a:prstGeom>
          <a:ln>
            <a:noFill/>
          </a:ln>
        </p:spPr>
      </p:pic>
      <p:pic>
        <p:nvPicPr>
          <p:cNvPr id="77" name="" descr=""/>
          <p:cNvPicPr/>
          <p:nvPr/>
        </p:nvPicPr>
        <p:blipFill>
          <a:blip r:embed="rId3"/>
          <a:stretch/>
        </p:blipFill>
        <p:spPr>
          <a:xfrm>
            <a:off x="2291400" y="1768320"/>
            <a:ext cx="5492880" cy="438264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3280" y="301680"/>
            <a:ext cx="9069120" cy="1260000"/>
          </a:xfrm>
          <a:prstGeom prst="rect">
            <a:avLst/>
          </a:prstGeom>
        </p:spPr>
        <p:txBody>
          <a:bodyPr lIns="0" rIns="0" tIns="0" bIns="0" anchor="ctr"/>
          <a:p>
            <a:endParaRPr b="0" lang="en-GB" sz="4400" spc="-1" strike="noStrike">
              <a:solidFill>
                <a:srgbClr val="000000"/>
              </a:solidFill>
              <a:uFill>
                <a:solidFill>
                  <a:srgbClr val="ffffff"/>
                </a:solidFill>
              </a:uFill>
              <a:latin typeface="Arial"/>
            </a:endParaRPr>
          </a:p>
        </p:txBody>
      </p:sp>
      <p:sp>
        <p:nvSpPr>
          <p:cNvPr id="8" name="PlaceHolder 2"/>
          <p:cNvSpPr>
            <a:spLocks noGrp="1"/>
          </p:cNvSpPr>
          <p:nvPr>
            <p:ph type="body"/>
          </p:nvPr>
        </p:nvSpPr>
        <p:spPr>
          <a:xfrm>
            <a:off x="503280" y="1768320"/>
            <a:ext cx="9069120" cy="438264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3280" y="301680"/>
            <a:ext cx="9069120" cy="1260000"/>
          </a:xfrm>
          <a:prstGeom prst="rect">
            <a:avLst/>
          </a:prstGeom>
        </p:spPr>
        <p:txBody>
          <a:bodyPr lIns="0" rIns="0" tIns="0" bIns="0" anchor="ctr"/>
          <a:p>
            <a:endParaRPr b="0" lang="en-GB" sz="4400" spc="-1" strike="noStrike">
              <a:solidFill>
                <a:srgbClr val="000000"/>
              </a:solidFill>
              <a:uFill>
                <a:solidFill>
                  <a:srgbClr val="ffffff"/>
                </a:solidFill>
              </a:uFill>
              <a:latin typeface="Arial"/>
            </a:endParaRPr>
          </a:p>
        </p:txBody>
      </p:sp>
      <p:sp>
        <p:nvSpPr>
          <p:cNvPr id="10" name="PlaceHolder 2"/>
          <p:cNvSpPr>
            <a:spLocks noGrp="1"/>
          </p:cNvSpPr>
          <p:nvPr>
            <p:ph type="body"/>
          </p:nvPr>
        </p:nvSpPr>
        <p:spPr>
          <a:xfrm>
            <a:off x="503280" y="1768320"/>
            <a:ext cx="4425480" cy="438264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11" name="PlaceHolder 3"/>
          <p:cNvSpPr>
            <a:spLocks noGrp="1"/>
          </p:cNvSpPr>
          <p:nvPr>
            <p:ph type="body"/>
          </p:nvPr>
        </p:nvSpPr>
        <p:spPr>
          <a:xfrm>
            <a:off x="5150520" y="1768320"/>
            <a:ext cx="4425480" cy="438264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3280" y="301680"/>
            <a:ext cx="9069120" cy="1260000"/>
          </a:xfrm>
          <a:prstGeom prst="rect">
            <a:avLst/>
          </a:prstGeom>
        </p:spPr>
        <p:txBody>
          <a:bodyPr lIns="0" rIns="0" tIns="0" bIns="0" anchor="ctr"/>
          <a:p>
            <a:endParaRPr b="0" lang="en-GB"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3280" y="301680"/>
            <a:ext cx="9069120" cy="5842080"/>
          </a:xfrm>
          <a:prstGeom prst="rect">
            <a:avLst/>
          </a:prstGeom>
        </p:spPr>
        <p:txBody>
          <a:bodyPr lIns="0" rIns="0" tIns="0" bIns="0" anchor="ctr"/>
          <a:p>
            <a:pPr algn="ctr"/>
            <a:endParaRPr b="0" lang="en-GB"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3280" y="301680"/>
            <a:ext cx="9069120" cy="1260000"/>
          </a:xfrm>
          <a:prstGeom prst="rect">
            <a:avLst/>
          </a:prstGeom>
        </p:spPr>
        <p:txBody>
          <a:bodyPr lIns="0" rIns="0" tIns="0" bIns="0" anchor="ctr"/>
          <a:p>
            <a:endParaRPr b="0" lang="en-GB" sz="4400" spc="-1" strike="noStrike">
              <a:solidFill>
                <a:srgbClr val="000000"/>
              </a:solidFill>
              <a:uFill>
                <a:solidFill>
                  <a:srgbClr val="ffffff"/>
                </a:solidFill>
              </a:uFill>
              <a:latin typeface="Arial"/>
            </a:endParaRPr>
          </a:p>
        </p:txBody>
      </p:sp>
      <p:sp>
        <p:nvSpPr>
          <p:cNvPr id="15" name="PlaceHolder 2"/>
          <p:cNvSpPr>
            <a:spLocks noGrp="1"/>
          </p:cNvSpPr>
          <p:nvPr>
            <p:ph type="body"/>
          </p:nvPr>
        </p:nvSpPr>
        <p:spPr>
          <a:xfrm>
            <a:off x="503280" y="1768320"/>
            <a:ext cx="4425480" cy="209016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16" name="PlaceHolder 3"/>
          <p:cNvSpPr>
            <a:spLocks noGrp="1"/>
          </p:cNvSpPr>
          <p:nvPr>
            <p:ph type="body"/>
          </p:nvPr>
        </p:nvSpPr>
        <p:spPr>
          <a:xfrm>
            <a:off x="503280" y="4057560"/>
            <a:ext cx="4425480" cy="209016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17" name="PlaceHolder 4"/>
          <p:cNvSpPr>
            <a:spLocks noGrp="1"/>
          </p:cNvSpPr>
          <p:nvPr>
            <p:ph type="body"/>
          </p:nvPr>
        </p:nvSpPr>
        <p:spPr>
          <a:xfrm>
            <a:off x="5150520" y="1768320"/>
            <a:ext cx="4425480" cy="438264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3280" y="301680"/>
            <a:ext cx="9069120" cy="1260000"/>
          </a:xfrm>
          <a:prstGeom prst="rect">
            <a:avLst/>
          </a:prstGeom>
        </p:spPr>
        <p:txBody>
          <a:bodyPr lIns="0" rIns="0" tIns="0" bIns="0" anchor="ctr"/>
          <a:p>
            <a:endParaRPr b="0" lang="en-GB" sz="4400" spc="-1" strike="noStrike">
              <a:solidFill>
                <a:srgbClr val="000000"/>
              </a:solidFill>
              <a:uFill>
                <a:solidFill>
                  <a:srgbClr val="ffffff"/>
                </a:solidFill>
              </a:uFill>
              <a:latin typeface="Arial"/>
            </a:endParaRPr>
          </a:p>
        </p:txBody>
      </p:sp>
      <p:sp>
        <p:nvSpPr>
          <p:cNvPr id="19" name="PlaceHolder 2"/>
          <p:cNvSpPr>
            <a:spLocks noGrp="1"/>
          </p:cNvSpPr>
          <p:nvPr>
            <p:ph type="body"/>
          </p:nvPr>
        </p:nvSpPr>
        <p:spPr>
          <a:xfrm>
            <a:off x="503280" y="1768320"/>
            <a:ext cx="4425480" cy="438264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20" name="PlaceHolder 3"/>
          <p:cNvSpPr>
            <a:spLocks noGrp="1"/>
          </p:cNvSpPr>
          <p:nvPr>
            <p:ph type="body"/>
          </p:nvPr>
        </p:nvSpPr>
        <p:spPr>
          <a:xfrm>
            <a:off x="5150520" y="1768320"/>
            <a:ext cx="4425480" cy="209016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21" name="PlaceHolder 4"/>
          <p:cNvSpPr>
            <a:spLocks noGrp="1"/>
          </p:cNvSpPr>
          <p:nvPr>
            <p:ph type="body"/>
          </p:nvPr>
        </p:nvSpPr>
        <p:spPr>
          <a:xfrm>
            <a:off x="5150520" y="4057560"/>
            <a:ext cx="4425480" cy="209016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3280" y="301680"/>
            <a:ext cx="9069120" cy="1260000"/>
          </a:xfrm>
          <a:prstGeom prst="rect">
            <a:avLst/>
          </a:prstGeom>
        </p:spPr>
        <p:txBody>
          <a:bodyPr lIns="0" rIns="0" tIns="0" bIns="0" anchor="ctr"/>
          <a:p>
            <a:endParaRPr b="0" lang="en-GB" sz="4400" spc="-1" strike="noStrike">
              <a:solidFill>
                <a:srgbClr val="000000"/>
              </a:solidFill>
              <a:uFill>
                <a:solidFill>
                  <a:srgbClr val="ffffff"/>
                </a:solidFill>
              </a:uFill>
              <a:latin typeface="Arial"/>
            </a:endParaRPr>
          </a:p>
        </p:txBody>
      </p:sp>
      <p:sp>
        <p:nvSpPr>
          <p:cNvPr id="23" name="PlaceHolder 2"/>
          <p:cNvSpPr>
            <a:spLocks noGrp="1"/>
          </p:cNvSpPr>
          <p:nvPr>
            <p:ph type="body"/>
          </p:nvPr>
        </p:nvSpPr>
        <p:spPr>
          <a:xfrm>
            <a:off x="503280" y="1768320"/>
            <a:ext cx="4425480" cy="209016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24" name="PlaceHolder 3"/>
          <p:cNvSpPr>
            <a:spLocks noGrp="1"/>
          </p:cNvSpPr>
          <p:nvPr>
            <p:ph type="body"/>
          </p:nvPr>
        </p:nvSpPr>
        <p:spPr>
          <a:xfrm>
            <a:off x="5150520" y="1768320"/>
            <a:ext cx="4425480" cy="209016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25" name="PlaceHolder 4"/>
          <p:cNvSpPr>
            <a:spLocks noGrp="1"/>
          </p:cNvSpPr>
          <p:nvPr>
            <p:ph type="body"/>
          </p:nvPr>
        </p:nvSpPr>
        <p:spPr>
          <a:xfrm>
            <a:off x="503280" y="4057560"/>
            <a:ext cx="9069120" cy="209016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503280" y="301680"/>
            <a:ext cx="9069120" cy="1260000"/>
          </a:xfrm>
          <a:prstGeom prst="rect">
            <a:avLst/>
          </a:prstGeom>
        </p:spPr>
        <p:txBody>
          <a:bodyPr lIns="0" rIns="0" tIns="0" bIns="0" anchor="ctr"/>
          <a:p>
            <a:pPr algn="ctr">
              <a:lnSpc>
                <a:spcPct val="93000"/>
              </a:lnSpc>
            </a:pPr>
            <a:r>
              <a:rPr b="0" lang="en-GB" sz="4400" spc="-1" strike="noStrike">
                <a:solidFill>
                  <a:srgbClr val="000000"/>
                </a:solidFill>
                <a:uFill>
                  <a:solidFill>
                    <a:srgbClr val="ffffff"/>
                  </a:solidFill>
                </a:uFill>
                <a:latin typeface="Arial"/>
                <a:ea typeface="Noto Sans CJK SC Regular"/>
              </a:rPr>
              <a:t>C</a:t>
            </a:r>
            <a:r>
              <a:rPr b="0" lang="en-GB" sz="4400" spc="-1" strike="noStrike">
                <a:solidFill>
                  <a:srgbClr val="000000"/>
                </a:solidFill>
                <a:uFill>
                  <a:solidFill>
                    <a:srgbClr val="ffffff"/>
                  </a:solidFill>
                </a:uFill>
                <a:latin typeface="Arial"/>
                <a:ea typeface="Noto Sans CJK SC Regular"/>
              </a:rPr>
              <a:t>l</a:t>
            </a:r>
            <a:r>
              <a:rPr b="0" lang="en-GB" sz="4400" spc="-1" strike="noStrike">
                <a:solidFill>
                  <a:srgbClr val="000000"/>
                </a:solidFill>
                <a:uFill>
                  <a:solidFill>
                    <a:srgbClr val="ffffff"/>
                  </a:solidFill>
                </a:uFill>
                <a:latin typeface="Arial"/>
                <a:ea typeface="Noto Sans CJK SC Regular"/>
              </a:rPr>
              <a:t>i</a:t>
            </a:r>
            <a:r>
              <a:rPr b="0" lang="en-GB" sz="4400" spc="-1" strike="noStrike">
                <a:solidFill>
                  <a:srgbClr val="000000"/>
                </a:solidFill>
                <a:uFill>
                  <a:solidFill>
                    <a:srgbClr val="ffffff"/>
                  </a:solidFill>
                </a:uFill>
                <a:latin typeface="Arial"/>
                <a:ea typeface="Noto Sans CJK SC Regular"/>
              </a:rPr>
              <a:t>c</a:t>
            </a:r>
            <a:r>
              <a:rPr b="0" lang="en-GB" sz="4400" spc="-1" strike="noStrike">
                <a:solidFill>
                  <a:srgbClr val="000000"/>
                </a:solidFill>
                <a:uFill>
                  <a:solidFill>
                    <a:srgbClr val="ffffff"/>
                  </a:solidFill>
                </a:uFill>
                <a:latin typeface="Arial"/>
                <a:ea typeface="Noto Sans CJK SC Regular"/>
              </a:rPr>
              <a:t>k</a:t>
            </a:r>
            <a:r>
              <a:rPr b="0" lang="en-GB" sz="4400" spc="-1" strike="noStrike">
                <a:solidFill>
                  <a:srgbClr val="000000"/>
                </a:solidFill>
                <a:uFill>
                  <a:solidFill>
                    <a:srgbClr val="ffffff"/>
                  </a:solidFill>
                </a:uFill>
                <a:latin typeface="Arial"/>
                <a:ea typeface="Noto Sans CJK SC Regular"/>
              </a:rPr>
              <a:t> </a:t>
            </a:r>
            <a:r>
              <a:rPr b="0" lang="en-GB" sz="4400" spc="-1" strike="noStrike">
                <a:solidFill>
                  <a:srgbClr val="000000"/>
                </a:solidFill>
                <a:uFill>
                  <a:solidFill>
                    <a:srgbClr val="ffffff"/>
                  </a:solidFill>
                </a:uFill>
                <a:latin typeface="Arial"/>
                <a:ea typeface="Noto Sans CJK SC Regular"/>
              </a:rPr>
              <a:t>t</a:t>
            </a:r>
            <a:r>
              <a:rPr b="0" lang="en-GB" sz="4400" spc="-1" strike="noStrike">
                <a:solidFill>
                  <a:srgbClr val="000000"/>
                </a:solidFill>
                <a:uFill>
                  <a:solidFill>
                    <a:srgbClr val="ffffff"/>
                  </a:solidFill>
                </a:uFill>
                <a:latin typeface="Arial"/>
                <a:ea typeface="Noto Sans CJK SC Regular"/>
              </a:rPr>
              <a:t>o</a:t>
            </a:r>
            <a:r>
              <a:rPr b="0" lang="en-GB" sz="4400" spc="-1" strike="noStrike">
                <a:solidFill>
                  <a:srgbClr val="000000"/>
                </a:solidFill>
                <a:uFill>
                  <a:solidFill>
                    <a:srgbClr val="ffffff"/>
                  </a:solidFill>
                </a:uFill>
                <a:latin typeface="Arial"/>
                <a:ea typeface="Noto Sans CJK SC Regular"/>
              </a:rPr>
              <a:t> </a:t>
            </a:r>
            <a:r>
              <a:rPr b="0" lang="en-GB" sz="4400" spc="-1" strike="noStrike">
                <a:solidFill>
                  <a:srgbClr val="000000"/>
                </a:solidFill>
                <a:uFill>
                  <a:solidFill>
                    <a:srgbClr val="ffffff"/>
                  </a:solidFill>
                </a:uFill>
                <a:latin typeface="Arial"/>
                <a:ea typeface="Noto Sans CJK SC Regular"/>
              </a:rPr>
              <a:t>e</a:t>
            </a:r>
            <a:r>
              <a:rPr b="0" lang="en-GB" sz="4400" spc="-1" strike="noStrike">
                <a:solidFill>
                  <a:srgbClr val="000000"/>
                </a:solidFill>
                <a:uFill>
                  <a:solidFill>
                    <a:srgbClr val="ffffff"/>
                  </a:solidFill>
                </a:uFill>
                <a:latin typeface="Arial"/>
                <a:ea typeface="Noto Sans CJK SC Regular"/>
              </a:rPr>
              <a:t>d</a:t>
            </a:r>
            <a:r>
              <a:rPr b="0" lang="en-GB" sz="4400" spc="-1" strike="noStrike">
                <a:solidFill>
                  <a:srgbClr val="000000"/>
                </a:solidFill>
                <a:uFill>
                  <a:solidFill>
                    <a:srgbClr val="ffffff"/>
                  </a:solidFill>
                </a:uFill>
                <a:latin typeface="Arial"/>
                <a:ea typeface="Noto Sans CJK SC Regular"/>
              </a:rPr>
              <a:t>i</a:t>
            </a:r>
            <a:r>
              <a:rPr b="0" lang="en-GB" sz="4400" spc="-1" strike="noStrike">
                <a:solidFill>
                  <a:srgbClr val="000000"/>
                </a:solidFill>
                <a:uFill>
                  <a:solidFill>
                    <a:srgbClr val="ffffff"/>
                  </a:solidFill>
                </a:uFill>
                <a:latin typeface="Arial"/>
                <a:ea typeface="Noto Sans CJK SC Regular"/>
              </a:rPr>
              <a:t>t </a:t>
            </a:r>
            <a:r>
              <a:rPr b="0" lang="en-GB" sz="4400" spc="-1" strike="noStrike">
                <a:solidFill>
                  <a:srgbClr val="000000"/>
                </a:solidFill>
                <a:uFill>
                  <a:solidFill>
                    <a:srgbClr val="ffffff"/>
                  </a:solidFill>
                </a:uFill>
                <a:latin typeface="Arial"/>
                <a:ea typeface="Noto Sans CJK SC Regular"/>
              </a:rPr>
              <a:t>M</a:t>
            </a:r>
            <a:r>
              <a:rPr b="0" lang="en-GB" sz="4400" spc="-1" strike="noStrike">
                <a:solidFill>
                  <a:srgbClr val="000000"/>
                </a:solidFill>
                <a:uFill>
                  <a:solidFill>
                    <a:srgbClr val="ffffff"/>
                  </a:solidFill>
                </a:uFill>
                <a:latin typeface="Arial"/>
                <a:ea typeface="Noto Sans CJK SC Regular"/>
              </a:rPr>
              <a:t>a</a:t>
            </a:r>
            <a:r>
              <a:rPr b="0" lang="en-GB" sz="4400" spc="-1" strike="noStrike">
                <a:solidFill>
                  <a:srgbClr val="000000"/>
                </a:solidFill>
                <a:uFill>
                  <a:solidFill>
                    <a:srgbClr val="ffffff"/>
                  </a:solidFill>
                </a:uFill>
                <a:latin typeface="Arial"/>
                <a:ea typeface="Noto Sans CJK SC Regular"/>
              </a:rPr>
              <a:t>s</a:t>
            </a:r>
            <a:r>
              <a:rPr b="0" lang="en-GB" sz="4400" spc="-1" strike="noStrike">
                <a:solidFill>
                  <a:srgbClr val="000000"/>
                </a:solidFill>
                <a:uFill>
                  <a:solidFill>
                    <a:srgbClr val="ffffff"/>
                  </a:solidFill>
                </a:uFill>
                <a:latin typeface="Arial"/>
                <a:ea typeface="Noto Sans CJK SC Regular"/>
              </a:rPr>
              <a:t>t</a:t>
            </a:r>
            <a:r>
              <a:rPr b="0" lang="en-GB" sz="4400" spc="-1" strike="noStrike">
                <a:solidFill>
                  <a:srgbClr val="000000"/>
                </a:solidFill>
                <a:uFill>
                  <a:solidFill>
                    <a:srgbClr val="ffffff"/>
                  </a:solidFill>
                </a:uFill>
                <a:latin typeface="Arial"/>
                <a:ea typeface="Noto Sans CJK SC Regular"/>
              </a:rPr>
              <a:t>e</a:t>
            </a:r>
            <a:r>
              <a:rPr b="0" lang="en-GB" sz="4400" spc="-1" strike="noStrike">
                <a:solidFill>
                  <a:srgbClr val="000000"/>
                </a:solidFill>
                <a:uFill>
                  <a:solidFill>
                    <a:srgbClr val="ffffff"/>
                  </a:solidFill>
                </a:uFill>
                <a:latin typeface="Arial"/>
                <a:ea typeface="Noto Sans CJK SC Regular"/>
              </a:rPr>
              <a:t>r </a:t>
            </a:r>
            <a:r>
              <a:rPr b="0" lang="en-GB" sz="4400" spc="-1" strike="noStrike">
                <a:solidFill>
                  <a:srgbClr val="000000"/>
                </a:solidFill>
                <a:uFill>
                  <a:solidFill>
                    <a:srgbClr val="ffffff"/>
                  </a:solidFill>
                </a:uFill>
                <a:latin typeface="Arial"/>
                <a:ea typeface="Noto Sans CJK SC Regular"/>
              </a:rPr>
              <a:t>t</a:t>
            </a:r>
            <a:r>
              <a:rPr b="0" lang="en-GB" sz="4400" spc="-1" strike="noStrike">
                <a:solidFill>
                  <a:srgbClr val="000000"/>
                </a:solidFill>
                <a:uFill>
                  <a:solidFill>
                    <a:srgbClr val="ffffff"/>
                  </a:solidFill>
                </a:uFill>
                <a:latin typeface="Arial"/>
                <a:ea typeface="Noto Sans CJK SC Regular"/>
              </a:rPr>
              <a:t>i</a:t>
            </a:r>
            <a:r>
              <a:rPr b="0" lang="en-GB" sz="4400" spc="-1" strike="noStrike">
                <a:solidFill>
                  <a:srgbClr val="000000"/>
                </a:solidFill>
                <a:uFill>
                  <a:solidFill>
                    <a:srgbClr val="ffffff"/>
                  </a:solidFill>
                </a:uFill>
                <a:latin typeface="Arial"/>
                <a:ea typeface="Noto Sans CJK SC Regular"/>
              </a:rPr>
              <a:t>t</a:t>
            </a:r>
            <a:r>
              <a:rPr b="0" lang="en-GB" sz="4400" spc="-1" strike="noStrike">
                <a:solidFill>
                  <a:srgbClr val="000000"/>
                </a:solidFill>
                <a:uFill>
                  <a:solidFill>
                    <a:srgbClr val="ffffff"/>
                  </a:solidFill>
                </a:uFill>
                <a:latin typeface="Arial"/>
                <a:ea typeface="Noto Sans CJK SC Regular"/>
              </a:rPr>
              <a:t>l</a:t>
            </a:r>
            <a:r>
              <a:rPr b="0" lang="en-GB" sz="4400" spc="-1" strike="noStrike">
                <a:solidFill>
                  <a:srgbClr val="000000"/>
                </a:solidFill>
                <a:uFill>
                  <a:solidFill>
                    <a:srgbClr val="ffffff"/>
                  </a:solidFill>
                </a:uFill>
                <a:latin typeface="Arial"/>
                <a:ea typeface="Noto Sans CJK SC Regular"/>
              </a:rPr>
              <a:t>e</a:t>
            </a:r>
            <a:r>
              <a:rPr b="0" lang="en-GB" sz="4400" spc="-1" strike="noStrike">
                <a:solidFill>
                  <a:srgbClr val="000000"/>
                </a:solidFill>
                <a:uFill>
                  <a:solidFill>
                    <a:srgbClr val="ffffff"/>
                  </a:solidFill>
                </a:uFill>
                <a:latin typeface="Arial"/>
                <a:ea typeface="Noto Sans CJK SC Regular"/>
              </a:rPr>
              <a:t> </a:t>
            </a:r>
            <a:r>
              <a:rPr b="0" lang="en-GB" sz="4400" spc="-1" strike="noStrike">
                <a:solidFill>
                  <a:srgbClr val="000000"/>
                </a:solidFill>
                <a:uFill>
                  <a:solidFill>
                    <a:srgbClr val="ffffff"/>
                  </a:solidFill>
                </a:uFill>
                <a:latin typeface="Arial"/>
                <a:ea typeface="Noto Sans CJK SC Regular"/>
              </a:rPr>
              <a:t>s</a:t>
            </a:r>
            <a:r>
              <a:rPr b="0" lang="en-GB" sz="4400" spc="-1" strike="noStrike">
                <a:solidFill>
                  <a:srgbClr val="000000"/>
                </a:solidFill>
                <a:uFill>
                  <a:solidFill>
                    <a:srgbClr val="ffffff"/>
                  </a:solidFill>
                </a:uFill>
                <a:latin typeface="Arial"/>
                <a:ea typeface="Noto Sans CJK SC Regular"/>
              </a:rPr>
              <a:t>t</a:t>
            </a:r>
            <a:r>
              <a:rPr b="0" lang="en-GB" sz="4400" spc="-1" strike="noStrike">
                <a:solidFill>
                  <a:srgbClr val="000000"/>
                </a:solidFill>
                <a:uFill>
                  <a:solidFill>
                    <a:srgbClr val="ffffff"/>
                  </a:solidFill>
                </a:uFill>
                <a:latin typeface="Arial"/>
                <a:ea typeface="Noto Sans CJK SC Regular"/>
              </a:rPr>
              <a:t>y</a:t>
            </a:r>
            <a:r>
              <a:rPr b="0" lang="en-GB" sz="4400" spc="-1" strike="noStrike">
                <a:solidFill>
                  <a:srgbClr val="000000"/>
                </a:solidFill>
                <a:uFill>
                  <a:solidFill>
                    <a:srgbClr val="ffffff"/>
                  </a:solidFill>
                </a:uFill>
                <a:latin typeface="Arial"/>
                <a:ea typeface="Noto Sans CJK SC Regular"/>
              </a:rPr>
              <a:t>l</a:t>
            </a:r>
            <a:r>
              <a:rPr b="0" lang="en-GB" sz="4400" spc="-1" strike="noStrike">
                <a:solidFill>
                  <a:srgbClr val="000000"/>
                </a:solidFill>
                <a:uFill>
                  <a:solidFill>
                    <a:srgbClr val="ffffff"/>
                  </a:solidFill>
                </a:uFill>
                <a:latin typeface="Arial"/>
                <a:ea typeface="Noto Sans CJK SC Regular"/>
              </a:rPr>
              <a:t>e</a:t>
            </a:r>
            <a:endParaRPr b="0" lang="en-GB" sz="4400" spc="-1" strike="noStrike">
              <a:solidFill>
                <a:srgbClr val="000000"/>
              </a:solidFill>
              <a:uFill>
                <a:solidFill>
                  <a:srgbClr val="ffffff"/>
                </a:solidFill>
              </a:uFill>
              <a:latin typeface="Arial"/>
            </a:endParaRPr>
          </a:p>
        </p:txBody>
      </p:sp>
      <p:sp>
        <p:nvSpPr>
          <p:cNvPr id="1" name="PlaceHolder 2"/>
          <p:cNvSpPr>
            <a:spLocks noGrp="1"/>
          </p:cNvSpPr>
          <p:nvPr>
            <p:ph type="dt"/>
          </p:nvPr>
        </p:nvSpPr>
        <p:spPr>
          <a:xfrm>
            <a:off x="503280" y="6886440"/>
            <a:ext cx="2346120" cy="518760"/>
          </a:xfrm>
          <a:prstGeom prst="rect">
            <a:avLst/>
          </a:prstGeom>
        </p:spPr>
        <p:txBody>
          <a:bodyPr lIns="0" rIns="0" tIns="0" bIns="0"/>
          <a:p>
            <a:endParaRPr b="0" lang="en-GB" sz="2400" spc="-1" strike="noStrike">
              <a:solidFill>
                <a:srgbClr val="000000"/>
              </a:solidFill>
              <a:uFill>
                <a:solidFill>
                  <a:srgbClr val="ffffff"/>
                </a:solidFill>
              </a:uFill>
              <a:latin typeface="Times New Roman"/>
            </a:endParaRPr>
          </a:p>
        </p:txBody>
      </p:sp>
      <p:sp>
        <p:nvSpPr>
          <p:cNvPr id="2" name="PlaceHolder 3"/>
          <p:cNvSpPr>
            <a:spLocks noGrp="1"/>
          </p:cNvSpPr>
          <p:nvPr>
            <p:ph type="ftr"/>
          </p:nvPr>
        </p:nvSpPr>
        <p:spPr>
          <a:xfrm>
            <a:off x="3448080" y="6886440"/>
            <a:ext cx="3193560" cy="518760"/>
          </a:xfrm>
          <a:prstGeom prst="rect">
            <a:avLst/>
          </a:prstGeom>
        </p:spPr>
        <p:txBody>
          <a:bodyPr lIns="0" rIns="0" tIns="0" bIns="0"/>
          <a:p>
            <a:endParaRPr b="0" lang="en-GB" sz="2400" spc="-1" strike="noStrike">
              <a:solidFill>
                <a:srgbClr val="000000"/>
              </a:solidFill>
              <a:uFill>
                <a:solidFill>
                  <a:srgbClr val="ffffff"/>
                </a:solidFill>
              </a:uFill>
              <a:latin typeface="Times New Roman"/>
            </a:endParaRPr>
          </a:p>
        </p:txBody>
      </p:sp>
      <p:sp>
        <p:nvSpPr>
          <p:cNvPr id="3" name="PlaceHolder 4"/>
          <p:cNvSpPr>
            <a:spLocks noGrp="1"/>
          </p:cNvSpPr>
          <p:nvPr>
            <p:ph type="sldNum"/>
          </p:nvPr>
        </p:nvSpPr>
        <p:spPr>
          <a:xfrm>
            <a:off x="7227720" y="6886440"/>
            <a:ext cx="2346120" cy="518760"/>
          </a:xfrm>
          <a:prstGeom prst="rect">
            <a:avLst/>
          </a:prstGeom>
        </p:spPr>
        <p:txBody>
          <a:bodyPr lIns="0" rIns="0" tIns="0" bIns="0"/>
          <a:p>
            <a:pPr algn="r">
              <a:lnSpc>
                <a:spcPct val="100000"/>
              </a:lnSpc>
            </a:pPr>
            <a:fld id="{0AFD425A-4127-411E-8B36-4123B9922DF4}" type="slidenum">
              <a:rPr b="0" lang="en-GB" sz="1400" spc="-1" strike="noStrike">
                <a:solidFill>
                  <a:srgbClr val="000000"/>
                </a:solidFill>
                <a:uFill>
                  <a:solidFill>
                    <a:srgbClr val="ffffff"/>
                  </a:solidFill>
                </a:uFill>
                <a:latin typeface="Times New Roman"/>
                <a:ea typeface="DejaVu Sans"/>
              </a:rPr>
              <a:t>&lt;number&gt;</a:t>
            </a:fld>
            <a:endParaRPr b="0" lang="en-GB" sz="1400" spc="-1" strike="noStrike">
              <a:solidFill>
                <a:srgbClr val="000000"/>
              </a:solidFill>
              <a:uFill>
                <a:solidFill>
                  <a:srgbClr val="ffffff"/>
                </a:solidFill>
              </a:uFill>
              <a:latin typeface="Times New Roman"/>
            </a:endParaRPr>
          </a:p>
        </p:txBody>
      </p:sp>
      <p:sp>
        <p:nvSpPr>
          <p:cNvPr id="4" name="PlaceHolder 5"/>
          <p:cNvSpPr>
            <a:spLocks noGrp="1"/>
          </p:cNvSpPr>
          <p:nvPr>
            <p:ph type="body"/>
          </p:nvPr>
        </p:nvSpPr>
        <p:spPr>
          <a:xfrm>
            <a:off x="504000" y="1768680"/>
            <a:ext cx="9072000" cy="4384080"/>
          </a:xfrm>
          <a:prstGeom prst="rect">
            <a:avLst/>
          </a:prstGeom>
        </p:spPr>
        <p:txBody>
          <a:bodyPr lIns="0" rIns="0" tIns="0" bIns="0"/>
          <a:p>
            <a:pPr marL="432000" indent="-324000">
              <a:buClr>
                <a:srgbClr val="000000"/>
              </a:buClr>
              <a:buSzPct val="45000"/>
              <a:buFont typeface="Wingdings" charset="2"/>
              <a:buChar char=""/>
            </a:pPr>
            <a:r>
              <a:rPr b="0" lang="en-GB" sz="3200" spc="-1" strike="noStrike">
                <a:solidFill>
                  <a:srgbClr val="000000"/>
                </a:solidFill>
                <a:uFill>
                  <a:solidFill>
                    <a:srgbClr val="ffffff"/>
                  </a:solidFill>
                </a:uFill>
                <a:latin typeface="Arial"/>
              </a:rPr>
              <a:t>Click to edit the outline text format</a:t>
            </a:r>
            <a:endParaRPr b="0" lang="en-GB"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GB" sz="2400" spc="-1" strike="noStrike">
                <a:solidFill>
                  <a:srgbClr val="000000"/>
                </a:solidFill>
                <a:uFill>
                  <a:solidFill>
                    <a:srgbClr val="ffffff"/>
                  </a:solidFill>
                </a:uFill>
                <a:latin typeface="Arial"/>
              </a:rPr>
              <a:t>Second Outline Level</a:t>
            </a:r>
            <a:endParaRPr b="0" lang="en-GB" sz="24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GB" sz="2000" spc="-1" strike="noStrike">
                <a:solidFill>
                  <a:srgbClr val="000000"/>
                </a:solidFill>
                <a:uFill>
                  <a:solidFill>
                    <a:srgbClr val="ffffff"/>
                  </a:solidFill>
                </a:uFill>
                <a:latin typeface="Arial"/>
              </a:rPr>
              <a:t>Third Outline Level</a:t>
            </a:r>
            <a:endParaRPr b="0" lang="en-GB" sz="20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GB" sz="2000" spc="-1" strike="noStrike">
                <a:solidFill>
                  <a:srgbClr val="000000"/>
                </a:solidFill>
                <a:uFill>
                  <a:solidFill>
                    <a:srgbClr val="ffffff"/>
                  </a:solidFill>
                </a:uFill>
                <a:latin typeface="Arial"/>
              </a:rPr>
              <a:t>Fourth Outline Level</a:t>
            </a:r>
            <a:endParaRPr b="0" lang="en-GB"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GB" sz="2000" spc="-1" strike="noStrike">
                <a:solidFill>
                  <a:srgbClr val="000000"/>
                </a:solidFill>
                <a:uFill>
                  <a:solidFill>
                    <a:srgbClr val="ffffff"/>
                  </a:solidFill>
                </a:uFill>
                <a:latin typeface="Arial"/>
              </a:rPr>
              <a:t>Fifth Outline Level</a:t>
            </a:r>
            <a:endParaRPr b="0" lang="en-GB"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GB" sz="2000" spc="-1" strike="noStrike">
                <a:solidFill>
                  <a:srgbClr val="000000"/>
                </a:solidFill>
                <a:uFill>
                  <a:solidFill>
                    <a:srgbClr val="ffffff"/>
                  </a:solidFill>
                </a:uFill>
                <a:latin typeface="Arial"/>
              </a:rPr>
              <a:t>Sixth Outline Level</a:t>
            </a:r>
            <a:endParaRPr b="0" lang="en-GB"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GB" sz="2000" spc="-1" strike="noStrike">
                <a:solidFill>
                  <a:srgbClr val="000000"/>
                </a:solidFill>
                <a:uFill>
                  <a:solidFill>
                    <a:srgbClr val="ffffff"/>
                  </a:solidFill>
                </a:uFill>
                <a:latin typeface="Arial"/>
              </a:rPr>
              <a:t>Seventh Outline Level</a:t>
            </a:r>
            <a:endParaRPr b="0" lang="en-GB"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503280" y="301680"/>
            <a:ext cx="9069120" cy="1260000"/>
          </a:xfrm>
          <a:prstGeom prst="rect">
            <a:avLst/>
          </a:prstGeom>
        </p:spPr>
        <p:txBody>
          <a:bodyPr lIns="0" rIns="0" tIns="0" bIns="0" anchor="ctr"/>
          <a:p>
            <a:pPr algn="ctr">
              <a:lnSpc>
                <a:spcPct val="93000"/>
              </a:lnSpc>
            </a:pPr>
            <a:r>
              <a:rPr b="0" lang="en-GB" sz="4400" spc="-1" strike="noStrike">
                <a:solidFill>
                  <a:srgbClr val="000000"/>
                </a:solidFill>
                <a:uFill>
                  <a:solidFill>
                    <a:srgbClr val="ffffff"/>
                  </a:solidFill>
                </a:uFill>
                <a:latin typeface="Arial"/>
                <a:ea typeface="Noto Sans CJK SC Regular"/>
              </a:rPr>
              <a:t>Click to </a:t>
            </a:r>
            <a:r>
              <a:rPr b="0" lang="en-GB" sz="4400" spc="-1" strike="noStrike">
                <a:solidFill>
                  <a:srgbClr val="000000"/>
                </a:solidFill>
                <a:uFill>
                  <a:solidFill>
                    <a:srgbClr val="ffffff"/>
                  </a:solidFill>
                </a:uFill>
                <a:latin typeface="Arial"/>
                <a:ea typeface="Noto Sans CJK SC Regular"/>
              </a:rPr>
              <a:t>edit </a:t>
            </a:r>
            <a:r>
              <a:rPr b="0" lang="en-GB" sz="4400" spc="-1" strike="noStrike">
                <a:solidFill>
                  <a:srgbClr val="000000"/>
                </a:solidFill>
                <a:uFill>
                  <a:solidFill>
                    <a:srgbClr val="ffffff"/>
                  </a:solidFill>
                </a:uFill>
                <a:latin typeface="Arial"/>
                <a:ea typeface="Noto Sans CJK SC Regular"/>
              </a:rPr>
              <a:t>Master </a:t>
            </a:r>
            <a:r>
              <a:rPr b="0" lang="en-GB" sz="4400" spc="-1" strike="noStrike">
                <a:solidFill>
                  <a:srgbClr val="000000"/>
                </a:solidFill>
                <a:uFill>
                  <a:solidFill>
                    <a:srgbClr val="ffffff"/>
                  </a:solidFill>
                </a:uFill>
                <a:latin typeface="Arial"/>
                <a:ea typeface="Noto Sans CJK SC Regular"/>
              </a:rPr>
              <a:t>title style</a:t>
            </a:r>
            <a:endParaRPr b="0" lang="en-GB" sz="4400" spc="-1" strike="noStrike">
              <a:solidFill>
                <a:srgbClr val="000000"/>
              </a:solidFill>
              <a:uFill>
                <a:solidFill>
                  <a:srgbClr val="ffffff"/>
                </a:solidFill>
              </a:uFill>
              <a:latin typeface="Arial"/>
            </a:endParaRPr>
          </a:p>
        </p:txBody>
      </p:sp>
      <p:sp>
        <p:nvSpPr>
          <p:cNvPr id="40" name="PlaceHolder 2"/>
          <p:cNvSpPr>
            <a:spLocks noGrp="1"/>
          </p:cNvSpPr>
          <p:nvPr>
            <p:ph type="body"/>
          </p:nvPr>
        </p:nvSpPr>
        <p:spPr>
          <a:xfrm>
            <a:off x="503280" y="1768320"/>
            <a:ext cx="9069120" cy="4382640"/>
          </a:xfrm>
          <a:prstGeom prst="rect">
            <a:avLst/>
          </a:prstGeom>
        </p:spPr>
        <p:txBody>
          <a:bodyPr lIns="0" rIns="0" tIns="28440" bIns="0"/>
          <a:p>
            <a:pPr marL="432000" indent="-324000">
              <a:buClr>
                <a:srgbClr val="000000"/>
              </a:buClr>
              <a:buSzPct val="45000"/>
              <a:buFont typeface="Wingdings" charset="2"/>
              <a:buChar char=""/>
            </a:pPr>
            <a:r>
              <a:rPr b="0" lang="en-GB" sz="3200" spc="-1" strike="noStrike">
                <a:solidFill>
                  <a:srgbClr val="000000"/>
                </a:solidFill>
                <a:uFill>
                  <a:solidFill>
                    <a:srgbClr val="ffffff"/>
                  </a:solidFill>
                </a:uFill>
                <a:latin typeface="Arial"/>
                <a:ea typeface="Noto Sans CJK SC Regular"/>
              </a:rPr>
              <a:t>Click to edit the outline text format</a:t>
            </a:r>
            <a:endParaRPr b="0" lang="en-GB"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GB" sz="3200" spc="-1" strike="noStrike">
                <a:solidFill>
                  <a:srgbClr val="000000"/>
                </a:solidFill>
                <a:uFill>
                  <a:solidFill>
                    <a:srgbClr val="ffffff"/>
                  </a:solidFill>
                </a:uFill>
                <a:latin typeface="Arial"/>
                <a:ea typeface="Noto Sans CJK SC Regular"/>
              </a:rPr>
              <a:t>Second Outline Level</a:t>
            </a:r>
            <a:endParaRPr b="0" lang="en-GB" sz="32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GB" sz="3200" spc="-1" strike="noStrike">
                <a:solidFill>
                  <a:srgbClr val="000000"/>
                </a:solidFill>
                <a:uFill>
                  <a:solidFill>
                    <a:srgbClr val="ffffff"/>
                  </a:solidFill>
                </a:uFill>
                <a:latin typeface="Arial"/>
                <a:ea typeface="Noto Sans CJK SC Regular"/>
              </a:rPr>
              <a:t>Third Outline Level</a:t>
            </a:r>
            <a:endParaRPr b="0" lang="en-GB" sz="32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GB" sz="3200" spc="-1" strike="noStrike">
                <a:solidFill>
                  <a:srgbClr val="000000"/>
                </a:solidFill>
                <a:uFill>
                  <a:solidFill>
                    <a:srgbClr val="ffffff"/>
                  </a:solidFill>
                </a:uFill>
                <a:latin typeface="Arial"/>
                <a:ea typeface="Noto Sans CJK SC Regular"/>
              </a:rPr>
              <a:t>Fourth Outline Level</a:t>
            </a:r>
            <a:endParaRPr b="0" lang="en-GB" sz="32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GB" sz="3200" spc="-1" strike="noStrike">
                <a:solidFill>
                  <a:srgbClr val="000000"/>
                </a:solidFill>
                <a:uFill>
                  <a:solidFill>
                    <a:srgbClr val="ffffff"/>
                  </a:solidFill>
                </a:uFill>
                <a:latin typeface="Arial"/>
                <a:ea typeface="Noto Sans CJK SC Regular"/>
              </a:rPr>
              <a:t>Fifth Outline Level</a:t>
            </a:r>
            <a:endParaRPr b="0" lang="en-GB" sz="32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GB" sz="3200" spc="-1" strike="noStrike">
                <a:solidFill>
                  <a:srgbClr val="000000"/>
                </a:solidFill>
                <a:uFill>
                  <a:solidFill>
                    <a:srgbClr val="ffffff"/>
                  </a:solidFill>
                </a:uFill>
                <a:latin typeface="Arial"/>
                <a:ea typeface="Noto Sans CJK SC Regular"/>
              </a:rPr>
              <a:t>Sixth Outline Level</a:t>
            </a:r>
            <a:endParaRPr b="0" lang="en-GB" sz="3200" spc="-1" strike="noStrike">
              <a:solidFill>
                <a:srgbClr val="000000"/>
              </a:solidFill>
              <a:uFill>
                <a:solidFill>
                  <a:srgbClr val="ffffff"/>
                </a:solidFill>
              </a:uFill>
              <a:latin typeface="Arial"/>
            </a:endParaRPr>
          </a:p>
          <a:p>
            <a:pPr marL="343080" indent="-342720">
              <a:lnSpc>
                <a:spcPct val="100000"/>
              </a:lnSpc>
            </a:pPr>
            <a:r>
              <a:rPr b="0" lang="en-GB" sz="3200" spc="-1" strike="noStrike">
                <a:solidFill>
                  <a:srgbClr val="000000"/>
                </a:solidFill>
                <a:uFill>
                  <a:solidFill>
                    <a:srgbClr val="ffffff"/>
                  </a:solidFill>
                </a:uFill>
                <a:latin typeface="Arial"/>
                <a:ea typeface="Noto Sans CJK SC Regular"/>
              </a:rPr>
              <a:t>Seventh Outline LevelClick to edit Master text styles</a:t>
            </a:r>
            <a:endParaRPr b="0" lang="en-GB" sz="3200" spc="-1" strike="noStrike">
              <a:solidFill>
                <a:srgbClr val="000000"/>
              </a:solidFill>
              <a:uFill>
                <a:solidFill>
                  <a:srgbClr val="ffffff"/>
                </a:solidFill>
              </a:uFill>
              <a:latin typeface="Arial"/>
            </a:endParaRPr>
          </a:p>
          <a:p>
            <a:r>
              <a:rPr b="0" lang="en-GB" sz="2800" spc="-1" strike="noStrike">
                <a:solidFill>
                  <a:srgbClr val="000000"/>
                </a:solidFill>
                <a:uFill>
                  <a:solidFill>
                    <a:srgbClr val="ffffff"/>
                  </a:solidFill>
                </a:uFill>
                <a:latin typeface="Arial"/>
                <a:ea typeface="Noto Sans CJK SC Regular"/>
              </a:rPr>
              <a:t>Second level</a:t>
            </a:r>
            <a:endParaRPr b="0" lang="en-GB" sz="3200" spc="-1" strike="noStrike">
              <a:solidFill>
                <a:srgbClr val="000000"/>
              </a:solidFill>
              <a:uFill>
                <a:solidFill>
                  <a:srgbClr val="ffffff"/>
                </a:solidFill>
              </a:uFill>
              <a:latin typeface="Arial"/>
            </a:endParaRPr>
          </a:p>
          <a:p>
            <a:r>
              <a:rPr b="0" lang="en-GB" sz="2400" spc="-1" strike="noStrike">
                <a:solidFill>
                  <a:srgbClr val="000000"/>
                </a:solidFill>
                <a:uFill>
                  <a:solidFill>
                    <a:srgbClr val="ffffff"/>
                  </a:solidFill>
                </a:uFill>
                <a:latin typeface="Arial"/>
                <a:ea typeface="Noto Sans CJK SC Regular"/>
              </a:rPr>
              <a:t>Third level</a:t>
            </a:r>
            <a:endParaRPr b="0" lang="en-GB" sz="3200" spc="-1" strike="noStrike">
              <a:solidFill>
                <a:srgbClr val="000000"/>
              </a:solidFill>
              <a:uFill>
                <a:solidFill>
                  <a:srgbClr val="ffffff"/>
                </a:solidFill>
              </a:uFill>
              <a:latin typeface="Arial"/>
            </a:endParaRPr>
          </a:p>
          <a:p>
            <a:r>
              <a:rPr b="0" lang="en-GB" sz="2000" spc="-1" strike="noStrike">
                <a:solidFill>
                  <a:srgbClr val="000000"/>
                </a:solidFill>
                <a:uFill>
                  <a:solidFill>
                    <a:srgbClr val="ffffff"/>
                  </a:solidFill>
                </a:uFill>
                <a:latin typeface="Arial"/>
                <a:ea typeface="Noto Sans CJK SC Regular"/>
              </a:rPr>
              <a:t>Fourth level</a:t>
            </a:r>
            <a:endParaRPr b="0" lang="en-GB" sz="3200" spc="-1" strike="noStrike">
              <a:solidFill>
                <a:srgbClr val="000000"/>
              </a:solidFill>
              <a:uFill>
                <a:solidFill>
                  <a:srgbClr val="ffffff"/>
                </a:solidFill>
              </a:uFill>
              <a:latin typeface="Arial"/>
            </a:endParaRPr>
          </a:p>
          <a:p>
            <a:r>
              <a:rPr b="0" lang="en-GB" sz="2000" spc="-1" strike="noStrike">
                <a:solidFill>
                  <a:srgbClr val="000000"/>
                </a:solidFill>
                <a:uFill>
                  <a:solidFill>
                    <a:srgbClr val="ffffff"/>
                  </a:solidFill>
                </a:uFill>
                <a:latin typeface="Arial"/>
                <a:ea typeface="Noto Sans CJK SC Regular"/>
              </a:rPr>
              <a:t>Fifth level</a:t>
            </a:r>
            <a:endParaRPr b="0" lang="en-GB" sz="3200" spc="-1" strike="noStrike">
              <a:solidFill>
                <a:srgbClr val="000000"/>
              </a:solidFill>
              <a:uFill>
                <a:solidFill>
                  <a:srgbClr val="ffffff"/>
                </a:solidFill>
              </a:uFill>
              <a:latin typeface="Arial"/>
            </a:endParaRPr>
          </a:p>
        </p:txBody>
      </p:sp>
      <p:sp>
        <p:nvSpPr>
          <p:cNvPr id="41" name="PlaceHolder 3"/>
          <p:cNvSpPr>
            <a:spLocks noGrp="1"/>
          </p:cNvSpPr>
          <p:nvPr>
            <p:ph type="dt"/>
          </p:nvPr>
        </p:nvSpPr>
        <p:spPr>
          <a:xfrm>
            <a:off x="503280" y="6886440"/>
            <a:ext cx="2346120" cy="518760"/>
          </a:xfrm>
          <a:prstGeom prst="rect">
            <a:avLst/>
          </a:prstGeom>
        </p:spPr>
        <p:txBody>
          <a:bodyPr lIns="0" rIns="0" tIns="0" bIns="0"/>
          <a:p>
            <a:endParaRPr b="0" lang="en-GB" sz="2400" spc="-1" strike="noStrike">
              <a:solidFill>
                <a:srgbClr val="000000"/>
              </a:solidFill>
              <a:uFill>
                <a:solidFill>
                  <a:srgbClr val="ffffff"/>
                </a:solidFill>
              </a:uFill>
              <a:latin typeface="Times New Roman"/>
            </a:endParaRPr>
          </a:p>
        </p:txBody>
      </p:sp>
      <p:sp>
        <p:nvSpPr>
          <p:cNvPr id="42" name="PlaceHolder 4"/>
          <p:cNvSpPr>
            <a:spLocks noGrp="1"/>
          </p:cNvSpPr>
          <p:nvPr>
            <p:ph type="ftr"/>
          </p:nvPr>
        </p:nvSpPr>
        <p:spPr>
          <a:xfrm>
            <a:off x="3448080" y="6886440"/>
            <a:ext cx="3193560" cy="518760"/>
          </a:xfrm>
          <a:prstGeom prst="rect">
            <a:avLst/>
          </a:prstGeom>
        </p:spPr>
        <p:txBody>
          <a:bodyPr lIns="0" rIns="0" tIns="0" bIns="0"/>
          <a:p>
            <a:endParaRPr b="0" lang="en-GB" sz="2400" spc="-1" strike="noStrike">
              <a:solidFill>
                <a:srgbClr val="000000"/>
              </a:solidFill>
              <a:uFill>
                <a:solidFill>
                  <a:srgbClr val="ffffff"/>
                </a:solidFill>
              </a:uFill>
              <a:latin typeface="Times New Roman"/>
            </a:endParaRPr>
          </a:p>
        </p:txBody>
      </p:sp>
      <p:sp>
        <p:nvSpPr>
          <p:cNvPr id="43" name="PlaceHolder 5"/>
          <p:cNvSpPr>
            <a:spLocks noGrp="1"/>
          </p:cNvSpPr>
          <p:nvPr>
            <p:ph type="sldNum"/>
          </p:nvPr>
        </p:nvSpPr>
        <p:spPr>
          <a:xfrm>
            <a:off x="7227720" y="6886440"/>
            <a:ext cx="2346120" cy="518760"/>
          </a:xfrm>
          <a:prstGeom prst="rect">
            <a:avLst/>
          </a:prstGeom>
        </p:spPr>
        <p:txBody>
          <a:bodyPr lIns="0" rIns="0" tIns="0" bIns="0"/>
          <a:p>
            <a:pPr algn="r">
              <a:lnSpc>
                <a:spcPct val="100000"/>
              </a:lnSpc>
            </a:pPr>
            <a:fld id="{CD1A7BC9-04DC-4490-A873-655859AB9990}" type="slidenum">
              <a:rPr b="0" lang="en-GB" sz="1400" spc="-1" strike="noStrike">
                <a:solidFill>
                  <a:srgbClr val="000000"/>
                </a:solidFill>
                <a:uFill>
                  <a:solidFill>
                    <a:srgbClr val="ffffff"/>
                  </a:solidFill>
                </a:uFill>
                <a:latin typeface="Times New Roman"/>
                <a:ea typeface="DejaVu Sans"/>
              </a:rPr>
              <a:t>&lt;number&gt;</a:t>
            </a:fld>
            <a:endParaRPr b="0" lang="en-GB"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hyperlink" Target="http://celltypes.brain-map.org/" TargetMode="External"/><Relationship Id="rId2" Type="http://schemas.openxmlformats.org/officeDocument/2006/relationships/slideLayout" Target="../slideLayouts/slideLayout1.xml"/><Relationship Id="rId3" Type="http://schemas.openxmlformats.org/officeDocument/2006/relationships/notesSlide" Target="../notesSlides/notesSlide1.xml"/>
</Relationships>
</file>

<file path=ppt/slides/_rels/slide2.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10.png"/><Relationship Id="rId7" Type="http://schemas.openxmlformats.org/officeDocument/2006/relationships/image" Target="../media/image11.png"/><Relationship Id="rId8" Type="http://schemas.openxmlformats.org/officeDocument/2006/relationships/image" Target="../media/image12.png"/><Relationship Id="rId9" Type="http://schemas.openxmlformats.org/officeDocument/2006/relationships/image" Target="../media/image13.png"/><Relationship Id="rId10" Type="http://schemas.openxmlformats.org/officeDocument/2006/relationships/image" Target="../media/image14.png"/><Relationship Id="rId11" Type="http://schemas.openxmlformats.org/officeDocument/2006/relationships/slideLayout" Target="../slideLayouts/slideLayout13.xml"/><Relationship Id="rId12"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hyperlink" Target="http://celltypes.brain-map.org/" TargetMode="External"/><Relationship Id="rId2" Type="http://schemas.openxmlformats.org/officeDocument/2006/relationships/hyperlink" Target="http://help.brain-map.org/display/celltypes/Physiology+and+Morphology#PhysiologyandMorphology-SearchingtheDatabase" TargetMode="External"/><Relationship Id="rId3" Type="http://schemas.openxmlformats.org/officeDocument/2006/relationships/hyperlink" Target="http://www.nwb.org/" TargetMode="External"/><Relationship Id="rId4" Type="http://schemas.openxmlformats.org/officeDocument/2006/relationships/image" Target="../media/image15.png"/><Relationship Id="rId5" Type="http://schemas.openxmlformats.org/officeDocument/2006/relationships/image" Target="../media/image16.png"/><Relationship Id="rId6" Type="http://schemas.openxmlformats.org/officeDocument/2006/relationships/hyperlink" Target="http://alleninstitute.github.io/AllenSDK/" TargetMode="External"/><Relationship Id="rId7" Type="http://schemas.openxmlformats.org/officeDocument/2006/relationships/hyperlink" Target="http://alleninstitute.github.io/AllenSDK/biophysical_models.html" TargetMode="External"/><Relationship Id="rId8" Type="http://schemas.openxmlformats.org/officeDocument/2006/relationships/hyperlink" Target="http://alleninstitute.github.io/AllenSDK/glif_models.html" TargetMode="External"/><Relationship Id="rId9" Type="http://schemas.openxmlformats.org/officeDocument/2006/relationships/slideLayout" Target="../slideLayouts/slideLayout13.xml"/><Relationship Id="rId10"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hyperlink" Target="https://www.ncbi.nlm.nih.gov/pmc/articles/PMC4985242/" TargetMode="External"/><Relationship Id="rId2" Type="http://schemas.openxmlformats.org/officeDocument/2006/relationships/hyperlink" Target="http://casestudies.brain-map.org/celltax" TargetMode="External"/><Relationship Id="rId3" Type="http://schemas.openxmlformats.org/officeDocument/2006/relationships/hyperlink" Target="http://celltypes.brain-map.org/rnaseq" TargetMode="External"/><Relationship Id="rId4" Type="http://schemas.openxmlformats.org/officeDocument/2006/relationships/hyperlink" Target="http://celltypes.brain-map.org/rnaseq/searches?%7b%22exact_match%22:false,%22entrez_search%22:true,%22list_id%22:%221%22,%22search_type%22:%22entrez_gene_list%22,%22search_term%22:%22%22,%22features%22:%5b%5d,%22tumors%22:%5b%5d,%22page_num%22:0,%22column_grouping%22:%22broad_class,subclass,sampling_region%22%7d" TargetMode="External"/><Relationship Id="rId5" Type="http://schemas.openxmlformats.org/officeDocument/2006/relationships/hyperlink" Target="http://www.rna-seqblog.com/rpkm-fpkm-and-tpm-clearly-explained/" TargetMode="External"/><Relationship Id="rId6" Type="http://schemas.openxmlformats.org/officeDocument/2006/relationships/image" Target="../media/image17.png"/><Relationship Id="rId7" Type="http://schemas.openxmlformats.org/officeDocument/2006/relationships/slideLayout" Target="../slideLayouts/slideLayout13.xml"/><Relationship Id="rId8" Type="http://schemas.openxmlformats.org/officeDocument/2006/relationships/notesSlide" Target="../notesSlides/notesSlide4.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TextShape 1"/>
          <p:cNvSpPr txBox="1"/>
          <p:nvPr/>
        </p:nvSpPr>
        <p:spPr>
          <a:xfrm>
            <a:off x="503280" y="1474920"/>
            <a:ext cx="9070560" cy="1261800"/>
          </a:xfrm>
          <a:prstGeom prst="rect">
            <a:avLst/>
          </a:prstGeom>
          <a:noFill/>
          <a:ln>
            <a:noFill/>
          </a:ln>
        </p:spPr>
        <p:txBody>
          <a:bodyPr lIns="0" rIns="0" tIns="39240" bIns="0" anchor="ctr"/>
          <a:p>
            <a:pPr algn="ctr">
              <a:lnSpc>
                <a:spcPct val="100000"/>
              </a:lnSpc>
            </a:pPr>
            <a:r>
              <a:rPr b="0" lang="en-GB" sz="4400" spc="-1" strike="noStrike">
                <a:solidFill>
                  <a:srgbClr val="800000"/>
                </a:solidFill>
                <a:uFill>
                  <a:solidFill>
                    <a:srgbClr val="ffffff"/>
                  </a:solidFill>
                </a:uFill>
                <a:latin typeface="Arial"/>
                <a:ea typeface="Noto Sans CJK SC Regular"/>
              </a:rPr>
              <a:t>Allen Cell Types Database</a:t>
            </a:r>
            <a:endParaRPr b="0" lang="en-GB" sz="4400" spc="-1" strike="noStrike">
              <a:solidFill>
                <a:srgbClr val="000000"/>
              </a:solidFill>
              <a:uFill>
                <a:solidFill>
                  <a:srgbClr val="ffffff"/>
                </a:solidFill>
              </a:uFill>
              <a:latin typeface="Arial"/>
            </a:endParaRPr>
          </a:p>
        </p:txBody>
      </p:sp>
      <p:sp>
        <p:nvSpPr>
          <p:cNvPr id="84" name="TextShape 2"/>
          <p:cNvSpPr txBox="1"/>
          <p:nvPr/>
        </p:nvSpPr>
        <p:spPr>
          <a:xfrm>
            <a:off x="503280" y="3059280"/>
            <a:ext cx="9070560" cy="649080"/>
          </a:xfrm>
          <a:prstGeom prst="rect">
            <a:avLst/>
          </a:prstGeom>
          <a:noFill/>
          <a:ln>
            <a:noFill/>
          </a:ln>
        </p:spPr>
        <p:txBody>
          <a:bodyPr lIns="0" rIns="0" tIns="28440" bIns="0" anchor="ctr"/>
          <a:p>
            <a:pPr algn="ctr">
              <a:lnSpc>
                <a:spcPct val="100000"/>
              </a:lnSpc>
            </a:pPr>
            <a:r>
              <a:rPr b="0" lang="en-GB" sz="3200" spc="-1" strike="noStrike">
                <a:solidFill>
                  <a:srgbClr val="000000"/>
                </a:solidFill>
                <a:uFill>
                  <a:solidFill>
                    <a:srgbClr val="ffffff"/>
                  </a:solidFill>
                </a:uFill>
                <a:latin typeface="Arial"/>
                <a:ea typeface="Noto Sans CJK SC Regular"/>
                <a:hlinkClick r:id="rId1"/>
              </a:rPr>
              <a:t>http://celltypes.brain-map.org/</a:t>
            </a:r>
            <a:endParaRPr b="0" lang="en-GB" sz="3200" spc="-1" strike="noStrike">
              <a:solidFill>
                <a:srgbClr val="000000"/>
              </a:solidFill>
              <a:uFill>
                <a:solidFill>
                  <a:srgbClr val="ffffff"/>
                </a:solidFill>
              </a:uFill>
              <a:latin typeface="Arial"/>
            </a:endParaRPr>
          </a:p>
        </p:txBody>
      </p:sp>
      <p:sp>
        <p:nvSpPr>
          <p:cNvPr id="85" name="CustomShape 3"/>
          <p:cNvSpPr/>
          <p:nvPr/>
        </p:nvSpPr>
        <p:spPr>
          <a:xfrm>
            <a:off x="216000" y="7020000"/>
            <a:ext cx="2879280" cy="396360"/>
          </a:xfrm>
          <a:prstGeom prst="rect">
            <a:avLst/>
          </a:prstGeom>
          <a:noFill/>
          <a:ln>
            <a:noFill/>
          </a:ln>
        </p:spPr>
        <p:style>
          <a:lnRef idx="0"/>
          <a:fillRef idx="0"/>
          <a:effectRef idx="0"/>
          <a:fontRef idx="minor"/>
        </p:style>
        <p:txBody>
          <a:bodyPr lIns="0" rIns="0" tIns="35640" bIns="0" anchor="ctr"/>
          <a:p>
            <a:pPr>
              <a:lnSpc>
                <a:spcPct val="93000"/>
              </a:lnSpc>
            </a:pPr>
            <a:r>
              <a:rPr b="1" lang="en-GB" sz="1800" spc="-1" strike="noStrike">
                <a:solidFill>
                  <a:srgbClr val="808080"/>
                </a:solidFill>
                <a:uFill>
                  <a:solidFill>
                    <a:srgbClr val="ffffff"/>
                  </a:solidFill>
                </a:uFill>
                <a:latin typeface="Arial"/>
                <a:ea typeface="Noto Sans CJK SC Regular"/>
              </a:rPr>
              <a:t>Neuroinformatics tutorial</a:t>
            </a:r>
            <a:endParaRPr b="0" lang="en-GB" sz="1800" spc="-1" strike="noStrike">
              <a:solidFill>
                <a:srgbClr val="000000"/>
              </a:solidFill>
              <a:uFill>
                <a:solidFill>
                  <a:srgbClr val="ffffff"/>
                </a:solidFill>
              </a:uFill>
              <a:latin typeface="Arial"/>
            </a:endParaRPr>
          </a:p>
        </p:txBody>
      </p:sp>
      <p:sp>
        <p:nvSpPr>
          <p:cNvPr id="86" name="CustomShape 4"/>
          <p:cNvSpPr/>
          <p:nvPr/>
        </p:nvSpPr>
        <p:spPr>
          <a:xfrm>
            <a:off x="1294560" y="4241880"/>
            <a:ext cx="7488000" cy="1250640"/>
          </a:xfrm>
          <a:prstGeom prst="rect">
            <a:avLst/>
          </a:prstGeom>
          <a:noFill/>
          <a:ln>
            <a:noFill/>
          </a:ln>
        </p:spPr>
        <p:style>
          <a:lnRef idx="0"/>
          <a:fillRef idx="0"/>
          <a:effectRef idx="0"/>
          <a:fontRef idx="minor"/>
        </p:style>
        <p:txBody>
          <a:bodyPr lIns="90000" rIns="90000" tIns="60840" bIns="45000"/>
          <a:p>
            <a:pPr algn="just">
              <a:lnSpc>
                <a:spcPct val="93000"/>
              </a:lnSpc>
            </a:pPr>
            <a:r>
              <a:rPr b="0" lang="en-GB" sz="1800" spc="-1" strike="noStrike">
                <a:solidFill>
                  <a:srgbClr val="000000"/>
                </a:solidFill>
                <a:uFill>
                  <a:solidFill>
                    <a:srgbClr val="ffffff"/>
                  </a:solidFill>
                </a:uFill>
                <a:latin typeface="Arial"/>
                <a:ea typeface="Noto Sans CJK SC Regular"/>
              </a:rPr>
              <a:t>A multimodal database of single cell characterization to enable data-driven approaches to classification. Key features include: whole cell patch clamping, raw images and morphological reconstructions, a variety of abstract point models as well as biophysically detailed compartmental models, and single cell RNA sequencing data.</a:t>
            </a:r>
            <a:endParaRPr b="0" lang="en-GB" sz="1800" spc="-1" strike="noStrike">
              <a:solidFill>
                <a:srgbClr val="000000"/>
              </a:solidFill>
              <a:uFill>
                <a:solidFill>
                  <a:srgbClr val="ffffff"/>
                </a:solidFill>
              </a:uFill>
              <a:latin typeface="Arial"/>
            </a:endParaRPr>
          </a:p>
          <a:p>
            <a:pPr algn="just">
              <a:lnSpc>
                <a:spcPct val="93000"/>
              </a:lnSpc>
            </a:pPr>
            <a:endParaRPr b="0" lang="en-GB" sz="1800" spc="-1" strike="noStrike">
              <a:solidFill>
                <a:srgbClr val="000000"/>
              </a:solidFill>
              <a:uFill>
                <a:solidFill>
                  <a:srgbClr val="ffffff"/>
                </a:solidFill>
              </a:uFill>
              <a:latin typeface="Arial"/>
            </a:endParaRPr>
          </a:p>
        </p:txBody>
      </p:sp>
      <p:sp>
        <p:nvSpPr>
          <p:cNvPr id="87" name="Line 5"/>
          <p:cNvSpPr/>
          <p:nvPr/>
        </p:nvSpPr>
        <p:spPr>
          <a:xfrm>
            <a:off x="0" y="6927840"/>
            <a:ext cx="10080360" cy="360"/>
          </a:xfrm>
          <a:prstGeom prst="line">
            <a:avLst/>
          </a:prstGeom>
          <a:ln w="15840">
            <a:solidFill>
              <a:schemeClr val="bg2"/>
            </a:solidFill>
            <a:round/>
          </a:ln>
        </p:spPr>
        <p:style>
          <a:lnRef idx="0"/>
          <a:fillRef idx="0"/>
          <a:effectRef idx="0"/>
          <a:fontRef idx="minor"/>
        </p:style>
      </p:sp>
      <p:sp>
        <p:nvSpPr>
          <p:cNvPr id="88" name="CustomShape 6"/>
          <p:cNvSpPr/>
          <p:nvPr/>
        </p:nvSpPr>
        <p:spPr>
          <a:xfrm>
            <a:off x="6985080" y="7020000"/>
            <a:ext cx="2879280" cy="396360"/>
          </a:xfrm>
          <a:prstGeom prst="rect">
            <a:avLst/>
          </a:prstGeom>
          <a:noFill/>
          <a:ln>
            <a:noFill/>
          </a:ln>
        </p:spPr>
        <p:style>
          <a:lnRef idx="0"/>
          <a:fillRef idx="0"/>
          <a:effectRef idx="0"/>
          <a:fontRef idx="minor"/>
        </p:style>
        <p:txBody>
          <a:bodyPr lIns="0" rIns="0" tIns="35640" bIns="0" anchor="ctr"/>
          <a:p>
            <a:pPr algn="r">
              <a:lnSpc>
                <a:spcPct val="93000"/>
              </a:lnSpc>
            </a:pPr>
            <a:r>
              <a:rPr b="0" lang="en-GB" sz="1800" spc="-1" strike="noStrike">
                <a:solidFill>
                  <a:srgbClr val="808080"/>
                </a:solidFill>
                <a:uFill>
                  <a:solidFill>
                    <a:srgbClr val="ffffff"/>
                  </a:solidFill>
                </a:uFill>
                <a:latin typeface="Arial"/>
                <a:ea typeface="Noto Sans CJK SC Regular"/>
              </a:rPr>
              <a:t>1.1 Experimental Datasets</a:t>
            </a:r>
            <a:endParaRPr b="0" lang="en-GB" sz="18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9" name="Picture 2" descr=""/>
          <p:cNvPicPr/>
          <p:nvPr/>
        </p:nvPicPr>
        <p:blipFill>
          <a:blip r:embed="rId1"/>
          <a:stretch/>
        </p:blipFill>
        <p:spPr>
          <a:xfrm>
            <a:off x="1047600" y="5580000"/>
            <a:ext cx="8394480" cy="1730880"/>
          </a:xfrm>
          <a:prstGeom prst="rect">
            <a:avLst/>
          </a:prstGeom>
          <a:ln>
            <a:noFill/>
          </a:ln>
        </p:spPr>
      </p:pic>
      <p:sp>
        <p:nvSpPr>
          <p:cNvPr id="90" name="CustomShape 1"/>
          <p:cNvSpPr/>
          <p:nvPr/>
        </p:nvSpPr>
        <p:spPr>
          <a:xfrm>
            <a:off x="359640" y="54720"/>
            <a:ext cx="9576720" cy="628200"/>
          </a:xfrm>
          <a:prstGeom prst="rect">
            <a:avLst/>
          </a:prstGeom>
          <a:noFill/>
          <a:ln>
            <a:noFill/>
          </a:ln>
        </p:spPr>
        <p:style>
          <a:lnRef idx="0"/>
          <a:fillRef idx="0"/>
          <a:effectRef idx="0"/>
          <a:fontRef idx="minor"/>
        </p:style>
        <p:txBody>
          <a:bodyPr anchor="ctr"/>
          <a:p>
            <a:pPr>
              <a:lnSpc>
                <a:spcPct val="100000"/>
              </a:lnSpc>
            </a:pPr>
            <a:r>
              <a:rPr b="1" lang="en-GB" sz="2400" spc="-1" strike="noStrike">
                <a:solidFill>
                  <a:srgbClr val="60a7e5"/>
                </a:solidFill>
                <a:uFill>
                  <a:solidFill>
                    <a:srgbClr val="ffffff"/>
                  </a:solidFill>
                </a:uFill>
                <a:latin typeface="Arial"/>
                <a:ea typeface="Noto Sans CJK SC Regular"/>
              </a:rPr>
              <a:t>Single Cell Characterization: Electrophysiology &amp; Morphology</a:t>
            </a:r>
            <a:endParaRPr b="0" lang="en-GB" sz="1950" spc="-1" strike="noStrike">
              <a:solidFill>
                <a:srgbClr val="000000"/>
              </a:solidFill>
              <a:uFill>
                <a:solidFill>
                  <a:srgbClr val="ffffff"/>
                </a:solidFill>
              </a:uFill>
              <a:latin typeface="Arial"/>
            </a:endParaRPr>
          </a:p>
        </p:txBody>
      </p:sp>
      <p:sp>
        <p:nvSpPr>
          <p:cNvPr id="91" name="CustomShape 2"/>
          <p:cNvSpPr/>
          <p:nvPr/>
        </p:nvSpPr>
        <p:spPr>
          <a:xfrm>
            <a:off x="393840" y="4951440"/>
            <a:ext cx="7488360" cy="628200"/>
          </a:xfrm>
          <a:prstGeom prst="rect">
            <a:avLst/>
          </a:prstGeom>
          <a:noFill/>
          <a:ln>
            <a:noFill/>
          </a:ln>
        </p:spPr>
        <p:style>
          <a:lnRef idx="0"/>
          <a:fillRef idx="0"/>
          <a:effectRef idx="0"/>
          <a:fontRef idx="minor"/>
        </p:style>
        <p:txBody>
          <a:bodyPr anchor="ctr"/>
          <a:p>
            <a:pPr>
              <a:lnSpc>
                <a:spcPct val="100000"/>
              </a:lnSpc>
            </a:pPr>
            <a:r>
              <a:rPr b="1" lang="en-GB" sz="2400" spc="-1" strike="noStrike">
                <a:solidFill>
                  <a:srgbClr val="60a7e5"/>
                </a:solidFill>
                <a:uFill>
                  <a:solidFill>
                    <a:srgbClr val="ffffff"/>
                  </a:solidFill>
                </a:uFill>
                <a:latin typeface="Arial"/>
                <a:ea typeface="Noto Sans CJK SC Regular"/>
              </a:rPr>
              <a:t>Transcriptomics: Isolating and profiling cells</a:t>
            </a:r>
            <a:endParaRPr b="0" lang="en-GB" sz="1950" spc="-1" strike="noStrike">
              <a:solidFill>
                <a:srgbClr val="000000"/>
              </a:solidFill>
              <a:uFill>
                <a:solidFill>
                  <a:srgbClr val="ffffff"/>
                </a:solidFill>
              </a:uFill>
              <a:latin typeface="Arial"/>
            </a:endParaRPr>
          </a:p>
        </p:txBody>
      </p:sp>
      <p:sp>
        <p:nvSpPr>
          <p:cNvPr id="92" name="CustomShape 3"/>
          <p:cNvSpPr/>
          <p:nvPr/>
        </p:nvSpPr>
        <p:spPr>
          <a:xfrm>
            <a:off x="3762000" y="1322640"/>
            <a:ext cx="2364480" cy="3511440"/>
          </a:xfrm>
          <a:prstGeom prst="rect">
            <a:avLst/>
          </a:prstGeom>
          <a:gradFill>
            <a:gsLst>
              <a:gs pos="0">
                <a:srgbClr val="ffa78b"/>
              </a:gs>
              <a:gs pos="50000">
                <a:srgbClr val="ffc7b8"/>
              </a:gs>
              <a:gs pos="100000">
                <a:srgbClr val="ffe3dc"/>
              </a:gs>
            </a:gsLst>
            <a:lin ang="16200000"/>
          </a:gradFill>
          <a:ln w="19080">
            <a:solidFill>
              <a:srgbClr val="b46d33"/>
            </a:solidFill>
            <a:bevel/>
          </a:ln>
        </p:spPr>
        <p:style>
          <a:lnRef idx="0"/>
          <a:fillRef idx="0"/>
          <a:effectRef idx="0"/>
          <a:fontRef idx="minor"/>
        </p:style>
      </p:sp>
      <p:sp>
        <p:nvSpPr>
          <p:cNvPr id="93" name="CustomShape 4"/>
          <p:cNvSpPr/>
          <p:nvPr/>
        </p:nvSpPr>
        <p:spPr>
          <a:xfrm>
            <a:off x="3813480" y="1322640"/>
            <a:ext cx="2364480" cy="171720"/>
          </a:xfrm>
          <a:prstGeom prst="rect">
            <a:avLst/>
          </a:prstGeom>
          <a:noFill/>
          <a:ln w="12600">
            <a:noFill/>
          </a:ln>
        </p:spPr>
        <p:style>
          <a:lnRef idx="0"/>
          <a:fillRef idx="0"/>
          <a:effectRef idx="0"/>
          <a:fontRef idx="minor"/>
        </p:style>
        <p:txBody>
          <a:bodyPr lIns="0" rIns="0" tIns="0" bIns="0"/>
          <a:p>
            <a:pPr>
              <a:lnSpc>
                <a:spcPct val="100000"/>
              </a:lnSpc>
            </a:pPr>
            <a:r>
              <a:rPr b="1" lang="en-GB" sz="1130" spc="-1" strike="noStrike">
                <a:solidFill>
                  <a:srgbClr val="000000"/>
                </a:solidFill>
                <a:uFill>
                  <a:solidFill>
                    <a:srgbClr val="ffffff"/>
                  </a:solidFill>
                </a:uFill>
                <a:latin typeface="Arial"/>
                <a:ea typeface="Noto Sans CJK SC Regular"/>
              </a:rPr>
              <a:t>Electrophysiology</a:t>
            </a:r>
            <a:endParaRPr b="0" lang="en-GB" sz="1800" spc="-1" strike="noStrike">
              <a:solidFill>
                <a:srgbClr val="000000"/>
              </a:solidFill>
              <a:uFill>
                <a:solidFill>
                  <a:srgbClr val="ffffff"/>
                </a:solidFill>
              </a:uFill>
              <a:latin typeface="Arial"/>
            </a:endParaRPr>
          </a:p>
        </p:txBody>
      </p:sp>
      <p:sp>
        <p:nvSpPr>
          <p:cNvPr id="94" name="CustomShape 5"/>
          <p:cNvSpPr/>
          <p:nvPr/>
        </p:nvSpPr>
        <p:spPr>
          <a:xfrm>
            <a:off x="1176480" y="2615760"/>
            <a:ext cx="2364480" cy="2218320"/>
          </a:xfrm>
          <a:prstGeom prst="rect">
            <a:avLst/>
          </a:prstGeom>
          <a:gradFill>
            <a:gsLst>
              <a:gs pos="0">
                <a:srgbClr val="aaa0ba"/>
              </a:gs>
              <a:gs pos="50000">
                <a:srgbClr val="cbc5d4"/>
              </a:gs>
              <a:gs pos="100000">
                <a:srgbClr val="e5e3e9"/>
              </a:gs>
            </a:gsLst>
            <a:lin ang="16200000"/>
          </a:gradFill>
          <a:ln w="19080">
            <a:solidFill>
              <a:srgbClr val="8064a2"/>
            </a:solidFill>
            <a:bevel/>
          </a:ln>
        </p:spPr>
        <p:style>
          <a:lnRef idx="0"/>
          <a:fillRef idx="0"/>
          <a:effectRef idx="0"/>
          <a:fontRef idx="minor"/>
        </p:style>
      </p:sp>
      <p:sp>
        <p:nvSpPr>
          <p:cNvPr id="95" name="CustomShape 6"/>
          <p:cNvSpPr/>
          <p:nvPr/>
        </p:nvSpPr>
        <p:spPr>
          <a:xfrm>
            <a:off x="1202400" y="2615760"/>
            <a:ext cx="2364480" cy="171720"/>
          </a:xfrm>
          <a:prstGeom prst="rect">
            <a:avLst/>
          </a:prstGeom>
          <a:noFill/>
          <a:ln w="12600">
            <a:noFill/>
          </a:ln>
        </p:spPr>
        <p:style>
          <a:lnRef idx="0"/>
          <a:fillRef idx="0"/>
          <a:effectRef idx="0"/>
          <a:fontRef idx="minor"/>
        </p:style>
        <p:txBody>
          <a:bodyPr lIns="0" rIns="0" tIns="0" bIns="0"/>
          <a:p>
            <a:pPr>
              <a:lnSpc>
                <a:spcPct val="100000"/>
              </a:lnSpc>
            </a:pPr>
            <a:r>
              <a:rPr b="1" lang="en-GB" sz="1130" spc="-1" strike="noStrike">
                <a:solidFill>
                  <a:srgbClr val="000000"/>
                </a:solidFill>
                <a:uFill>
                  <a:solidFill>
                    <a:srgbClr val="ffffff"/>
                  </a:solidFill>
                </a:uFill>
                <a:latin typeface="Arial"/>
                <a:ea typeface="Noto Sans CJK SC Regular"/>
              </a:rPr>
              <a:t>Neuron Registration</a:t>
            </a:r>
            <a:endParaRPr b="0" lang="en-GB" sz="1800" spc="-1" strike="noStrike">
              <a:solidFill>
                <a:srgbClr val="000000"/>
              </a:solidFill>
              <a:uFill>
                <a:solidFill>
                  <a:srgbClr val="ffffff"/>
                </a:solidFill>
              </a:uFill>
              <a:latin typeface="Arial"/>
            </a:endParaRPr>
          </a:p>
        </p:txBody>
      </p:sp>
      <p:sp>
        <p:nvSpPr>
          <p:cNvPr id="96" name="CustomShape 7"/>
          <p:cNvSpPr/>
          <p:nvPr/>
        </p:nvSpPr>
        <p:spPr>
          <a:xfrm>
            <a:off x="6413040" y="1322640"/>
            <a:ext cx="2489400" cy="2923200"/>
          </a:xfrm>
          <a:prstGeom prst="rect">
            <a:avLst/>
          </a:prstGeom>
          <a:gradFill>
            <a:gsLst>
              <a:gs pos="0">
                <a:srgbClr val="cbcace"/>
              </a:gs>
              <a:gs pos="35000">
                <a:srgbClr val="dad9dc"/>
              </a:gs>
              <a:gs pos="100000">
                <a:srgbClr val="f1f1f2"/>
              </a:gs>
            </a:gsLst>
            <a:lin ang="16200000"/>
          </a:gradFill>
          <a:ln w="19080">
            <a:solidFill>
              <a:srgbClr val="7d7c80"/>
            </a:solidFill>
            <a:bevel/>
          </a:ln>
          <a:effectLst>
            <a:outerShdw blurRad="38100" dir="5400000" dist="20000" rotWithShape="0">
              <a:srgbClr val="000000">
                <a:alpha val="38000"/>
              </a:srgbClr>
            </a:outerShdw>
          </a:effectLst>
        </p:spPr>
        <p:style>
          <a:lnRef idx="0"/>
          <a:fillRef idx="0"/>
          <a:effectRef idx="0"/>
          <a:fontRef idx="minor"/>
        </p:style>
      </p:sp>
      <p:sp>
        <p:nvSpPr>
          <p:cNvPr id="97" name="CustomShape 8"/>
          <p:cNvSpPr/>
          <p:nvPr/>
        </p:nvSpPr>
        <p:spPr>
          <a:xfrm>
            <a:off x="6438600" y="1322640"/>
            <a:ext cx="2463480" cy="171720"/>
          </a:xfrm>
          <a:prstGeom prst="rect">
            <a:avLst/>
          </a:prstGeom>
          <a:noFill/>
          <a:ln w="12600">
            <a:noFill/>
          </a:ln>
        </p:spPr>
        <p:style>
          <a:lnRef idx="0"/>
          <a:fillRef idx="0"/>
          <a:effectRef idx="0"/>
          <a:fontRef idx="minor"/>
        </p:style>
        <p:txBody>
          <a:bodyPr lIns="0" rIns="0" tIns="0" bIns="0"/>
          <a:p>
            <a:pPr>
              <a:lnSpc>
                <a:spcPct val="100000"/>
              </a:lnSpc>
            </a:pPr>
            <a:r>
              <a:rPr b="1" lang="en-GB" sz="1130" spc="-1" strike="noStrike">
                <a:solidFill>
                  <a:srgbClr val="000000"/>
                </a:solidFill>
                <a:uFill>
                  <a:solidFill>
                    <a:srgbClr val="ffffff"/>
                  </a:solidFill>
                </a:uFill>
                <a:latin typeface="Arial"/>
                <a:ea typeface="Noto Sans CJK SC Regular"/>
              </a:rPr>
              <a:t>Cell Imaging, Reconstruction</a:t>
            </a:r>
            <a:endParaRPr b="0" lang="en-GB" sz="1800" spc="-1" strike="noStrike">
              <a:solidFill>
                <a:srgbClr val="000000"/>
              </a:solidFill>
              <a:uFill>
                <a:solidFill>
                  <a:srgbClr val="ffffff"/>
                </a:solidFill>
              </a:uFill>
              <a:latin typeface="Arial"/>
            </a:endParaRPr>
          </a:p>
        </p:txBody>
      </p:sp>
      <p:pic>
        <p:nvPicPr>
          <p:cNvPr id="98" name="image17.png" descr=""/>
          <p:cNvPicPr/>
          <p:nvPr/>
        </p:nvPicPr>
        <p:blipFill>
          <a:blip r:embed="rId2"/>
          <a:srcRect l="50000" t="0" r="0" b="0"/>
          <a:stretch/>
        </p:blipFill>
        <p:spPr>
          <a:xfrm>
            <a:off x="2758320" y="3007440"/>
            <a:ext cx="707040" cy="939960"/>
          </a:xfrm>
          <a:prstGeom prst="rect">
            <a:avLst/>
          </a:prstGeom>
          <a:ln w="12600">
            <a:noFill/>
          </a:ln>
        </p:spPr>
      </p:pic>
      <p:pic>
        <p:nvPicPr>
          <p:cNvPr id="99" name="image18.png" descr=""/>
          <p:cNvPicPr/>
          <p:nvPr/>
        </p:nvPicPr>
        <p:blipFill>
          <a:blip r:embed="rId3"/>
          <a:srcRect l="16436" t="18526" r="12416" b="18103"/>
          <a:stretch/>
        </p:blipFill>
        <p:spPr>
          <a:xfrm>
            <a:off x="1204920" y="3007440"/>
            <a:ext cx="1509840" cy="939960"/>
          </a:xfrm>
          <a:prstGeom prst="rect">
            <a:avLst/>
          </a:prstGeom>
          <a:ln w="12600">
            <a:noFill/>
          </a:ln>
        </p:spPr>
      </p:pic>
      <p:sp>
        <p:nvSpPr>
          <p:cNvPr id="100" name="CustomShape 9"/>
          <p:cNvSpPr/>
          <p:nvPr/>
        </p:nvSpPr>
        <p:spPr>
          <a:xfrm>
            <a:off x="2295000" y="3066840"/>
            <a:ext cx="115560" cy="205920"/>
          </a:xfrm>
          <a:prstGeom prst="rect">
            <a:avLst/>
          </a:prstGeom>
          <a:noFill/>
          <a:ln w="12600">
            <a:noFill/>
          </a:ln>
        </p:spPr>
        <p:style>
          <a:lnRef idx="0"/>
          <a:fillRef idx="0"/>
          <a:effectRef idx="0"/>
          <a:fontRef idx="minor"/>
        </p:style>
        <p:txBody>
          <a:bodyPr wrap="none" lIns="0" rIns="0" tIns="0" bIns="0"/>
          <a:p>
            <a:pPr>
              <a:lnSpc>
                <a:spcPct val="100000"/>
              </a:lnSpc>
            </a:pPr>
            <a:r>
              <a:rPr b="0" lang="en-GB" sz="1350" spc="-1" strike="noStrike">
                <a:solidFill>
                  <a:srgbClr val="000000"/>
                </a:solidFill>
                <a:uFill>
                  <a:solidFill>
                    <a:srgbClr val="ffffff"/>
                  </a:solidFill>
                </a:uFill>
                <a:latin typeface="Arial"/>
                <a:ea typeface="Noto Sans CJK SC Regular"/>
              </a:rPr>
              <a:t>X</a:t>
            </a:r>
            <a:endParaRPr b="0" lang="en-GB" sz="1800" spc="-1" strike="noStrike">
              <a:solidFill>
                <a:srgbClr val="000000"/>
              </a:solidFill>
              <a:uFill>
                <a:solidFill>
                  <a:srgbClr val="ffffff"/>
                </a:solidFill>
              </a:uFill>
              <a:latin typeface="Arial"/>
            </a:endParaRPr>
          </a:p>
        </p:txBody>
      </p:sp>
      <p:sp>
        <p:nvSpPr>
          <p:cNvPr id="101" name="CustomShape 10"/>
          <p:cNvSpPr/>
          <p:nvPr/>
        </p:nvSpPr>
        <p:spPr>
          <a:xfrm>
            <a:off x="1156320" y="683640"/>
            <a:ext cx="8285760" cy="468360"/>
          </a:xfrm>
          <a:prstGeom prst="rect">
            <a:avLst/>
          </a:prstGeom>
          <a:noFill/>
          <a:ln w="12600">
            <a:noFill/>
          </a:ln>
        </p:spPr>
        <p:style>
          <a:lnRef idx="0"/>
          <a:fillRef idx="0"/>
          <a:effectRef idx="0"/>
          <a:fontRef idx="minor"/>
        </p:style>
        <p:txBody>
          <a:bodyPr lIns="28440" rIns="28440" tIns="28440" bIns="28440"/>
          <a:p>
            <a:pPr>
              <a:lnSpc>
                <a:spcPct val="100000"/>
              </a:lnSpc>
            </a:pPr>
            <a:r>
              <a:rPr b="0" lang="en-GB" sz="1350" spc="-1" strike="noStrike">
                <a:solidFill>
                  <a:srgbClr val="000000"/>
                </a:solidFill>
                <a:uFill>
                  <a:solidFill>
                    <a:srgbClr val="ffffff"/>
                  </a:solidFill>
                </a:uFill>
                <a:latin typeface="Arial"/>
                <a:ea typeface="Noto Sans CJK SC Regular"/>
              </a:rPr>
              <a:t>A comprehensive dataset is acquired for each neuron. Here is an example of the multimodal data generation from one single experiment (Specimen 162961.04.02)</a:t>
            </a:r>
            <a:endParaRPr b="0" lang="en-GB" sz="1800" spc="-1" strike="noStrike">
              <a:solidFill>
                <a:srgbClr val="000000"/>
              </a:solidFill>
              <a:uFill>
                <a:solidFill>
                  <a:srgbClr val="ffffff"/>
                </a:solidFill>
              </a:uFill>
              <a:latin typeface="Arial"/>
            </a:endParaRPr>
          </a:p>
        </p:txBody>
      </p:sp>
      <p:sp>
        <p:nvSpPr>
          <p:cNvPr id="102" name="CustomShape 11"/>
          <p:cNvSpPr/>
          <p:nvPr/>
        </p:nvSpPr>
        <p:spPr>
          <a:xfrm>
            <a:off x="1176480" y="1322640"/>
            <a:ext cx="2364480" cy="1182240"/>
          </a:xfrm>
          <a:prstGeom prst="rect">
            <a:avLst/>
          </a:prstGeom>
          <a:gradFill>
            <a:gsLst>
              <a:gs pos="0">
                <a:srgbClr val="bae9a6"/>
              </a:gs>
              <a:gs pos="35000">
                <a:srgbClr val="ceeec1"/>
              </a:gs>
              <a:gs pos="100000">
                <a:srgbClr val="ecf9e7"/>
              </a:gs>
            </a:gsLst>
            <a:lin ang="16200000"/>
          </a:gradFill>
          <a:ln w="19080">
            <a:solidFill>
              <a:srgbClr val="5a962e"/>
            </a:solidFill>
            <a:bevel/>
          </a:ln>
          <a:effectLst>
            <a:outerShdw blurRad="38100" dir="5400000" dist="20000" rotWithShape="0">
              <a:srgbClr val="000000">
                <a:alpha val="38000"/>
              </a:srgbClr>
            </a:outerShdw>
          </a:effectLst>
        </p:spPr>
        <p:style>
          <a:lnRef idx="0"/>
          <a:fillRef idx="0"/>
          <a:effectRef idx="0"/>
          <a:fontRef idx="minor"/>
        </p:style>
      </p:sp>
      <p:sp>
        <p:nvSpPr>
          <p:cNvPr id="103" name="CustomShape 12"/>
          <p:cNvSpPr/>
          <p:nvPr/>
        </p:nvSpPr>
        <p:spPr>
          <a:xfrm>
            <a:off x="1210680" y="1322640"/>
            <a:ext cx="2364480" cy="171720"/>
          </a:xfrm>
          <a:prstGeom prst="rect">
            <a:avLst/>
          </a:prstGeom>
          <a:noFill/>
          <a:ln w="12600">
            <a:noFill/>
          </a:ln>
        </p:spPr>
        <p:style>
          <a:lnRef idx="0"/>
          <a:fillRef idx="0"/>
          <a:effectRef idx="0"/>
          <a:fontRef idx="minor"/>
        </p:style>
        <p:txBody>
          <a:bodyPr lIns="0" rIns="0" tIns="0" bIns="0"/>
          <a:p>
            <a:pPr>
              <a:lnSpc>
                <a:spcPct val="100000"/>
              </a:lnSpc>
            </a:pPr>
            <a:r>
              <a:rPr b="1" lang="en-GB" sz="1130" spc="-1" strike="noStrike">
                <a:solidFill>
                  <a:srgbClr val="000000"/>
                </a:solidFill>
                <a:uFill>
                  <a:solidFill>
                    <a:srgbClr val="ffffff"/>
                  </a:solidFill>
                </a:uFill>
                <a:latin typeface="Arial"/>
                <a:ea typeface="Noto Sans CJK SC Regular"/>
              </a:rPr>
              <a:t>Mouse Metadata </a:t>
            </a:r>
            <a:endParaRPr b="0" lang="en-GB" sz="1800" spc="-1" strike="noStrike">
              <a:solidFill>
                <a:srgbClr val="000000"/>
              </a:solidFill>
              <a:uFill>
                <a:solidFill>
                  <a:srgbClr val="ffffff"/>
                </a:solidFill>
              </a:uFill>
              <a:latin typeface="Arial"/>
            </a:endParaRPr>
          </a:p>
        </p:txBody>
      </p:sp>
      <p:sp>
        <p:nvSpPr>
          <p:cNvPr id="104" name="CustomShape 13"/>
          <p:cNvSpPr/>
          <p:nvPr/>
        </p:nvSpPr>
        <p:spPr>
          <a:xfrm>
            <a:off x="6413040" y="4314960"/>
            <a:ext cx="2364480" cy="479880"/>
          </a:xfrm>
          <a:prstGeom prst="rect">
            <a:avLst/>
          </a:prstGeom>
          <a:noFill/>
          <a:ln w="12600">
            <a:noFill/>
          </a:ln>
        </p:spPr>
        <p:style>
          <a:lnRef idx="0"/>
          <a:fillRef idx="0"/>
          <a:effectRef idx="0"/>
          <a:fontRef idx="minor"/>
        </p:style>
        <p:txBody>
          <a:bodyPr lIns="0" rIns="0" tIns="0" bIns="0"/>
          <a:p>
            <a:pPr algn="ctr">
              <a:lnSpc>
                <a:spcPct val="100000"/>
              </a:lnSpc>
            </a:pPr>
            <a:r>
              <a:rPr b="0" lang="en-GB" sz="1050" spc="-1" strike="noStrike">
                <a:solidFill>
                  <a:srgbClr val="000000"/>
                </a:solidFill>
                <a:uFill>
                  <a:solidFill>
                    <a:srgbClr val="ffffff"/>
                  </a:solidFill>
                </a:uFill>
                <a:latin typeface="Arial"/>
                <a:ea typeface="Noto Sans CJK SC Regular"/>
              </a:rPr>
              <a:t>63X image stack acquired for every well-filled neuron. Reconstructions prioritized based on Ephys and fill.</a:t>
            </a:r>
            <a:endParaRPr b="0" lang="en-GB" sz="1800" spc="-1" strike="noStrike">
              <a:solidFill>
                <a:srgbClr val="000000"/>
              </a:solidFill>
              <a:uFill>
                <a:solidFill>
                  <a:srgbClr val="ffffff"/>
                </a:solidFill>
              </a:uFill>
              <a:latin typeface="Arial"/>
            </a:endParaRPr>
          </a:p>
        </p:txBody>
      </p:sp>
      <p:graphicFrame>
        <p:nvGraphicFramePr>
          <p:cNvPr id="105" name="Table 14"/>
          <p:cNvGraphicFramePr/>
          <p:nvPr/>
        </p:nvGraphicFramePr>
        <p:xfrm>
          <a:off x="1418040" y="1594800"/>
          <a:ext cx="2170080" cy="741240"/>
        </p:xfrm>
        <a:graphic>
          <a:graphicData uri="http://schemas.openxmlformats.org/drawingml/2006/table">
            <a:tbl>
              <a:tblPr/>
              <a:tblGrid>
                <a:gridCol w="1085040"/>
                <a:gridCol w="1085040"/>
              </a:tblGrid>
              <a:tr h="246960">
                <a:tc>
                  <a:txBody>
                    <a:bodyPr lIns="34200" rIns="34200" tIns="34200" bIns="34200"/>
                    <a:p>
                      <a:pPr>
                        <a:lnSpc>
                          <a:spcPct val="100000"/>
                        </a:lnSpc>
                      </a:pPr>
                      <a:r>
                        <a:rPr b="1" lang="en-GB" sz="900" spc="-1" strike="noStrike">
                          <a:solidFill>
                            <a:srgbClr val="231f20"/>
                          </a:solidFill>
                          <a:uFill>
                            <a:solidFill>
                              <a:srgbClr val="ffffff"/>
                            </a:solidFill>
                          </a:uFill>
                          <a:latin typeface="Arial"/>
                          <a:ea typeface="Noto Sans CJK SC Regular"/>
                        </a:rPr>
                        <a:t>Genotype</a:t>
                      </a:r>
                      <a:endParaRPr b="0" lang="en-GB" sz="1800" spc="-1" strike="noStrike">
                        <a:solidFill>
                          <a:srgbClr val="000000"/>
                        </a:solidFill>
                        <a:uFill>
                          <a:solidFill>
                            <a:srgbClr val="ffffff"/>
                          </a:solidFill>
                        </a:uFill>
                        <a:latin typeface="Arial"/>
                      </a:endParaRPr>
                    </a:p>
                  </a:txBody>
                  <a:tcPr marL="34200" marR="34200">
                    <a:lnL w="12240">
                      <a:solidFill>
                        <a:srgbClr val="ffffff"/>
                      </a:solidFill>
                    </a:lnL>
                    <a:lnR w="12240">
                      <a:solidFill>
                        <a:srgbClr val="ffffff"/>
                      </a:solidFill>
                    </a:lnR>
                    <a:lnT w="12240">
                      <a:solidFill>
                        <a:srgbClr val="ffffff"/>
                      </a:solidFill>
                    </a:lnT>
                    <a:lnB w="12240">
                      <a:solidFill>
                        <a:srgbClr val="ffffff"/>
                      </a:solidFill>
                    </a:lnB>
                    <a:solidFill>
                      <a:srgbClr val="ececec"/>
                    </a:solidFill>
                  </a:tcPr>
                </a:tc>
                <a:tc>
                  <a:txBody>
                    <a:bodyPr lIns="34200" rIns="34200" tIns="34200" bIns="34200"/>
                    <a:p>
                      <a:pPr>
                        <a:lnSpc>
                          <a:spcPct val="100000"/>
                        </a:lnSpc>
                      </a:pPr>
                      <a:r>
                        <a:rPr b="1" lang="en-GB" sz="900" spc="-1" strike="noStrike">
                          <a:solidFill>
                            <a:srgbClr val="231f20"/>
                          </a:solidFill>
                          <a:uFill>
                            <a:solidFill>
                              <a:srgbClr val="ffffff"/>
                            </a:solidFill>
                          </a:uFill>
                          <a:latin typeface="Arial"/>
                          <a:ea typeface="Noto Sans CJK SC Regular"/>
                        </a:rPr>
                        <a:t>Nr5a1:Ai14</a:t>
                      </a:r>
                      <a:endParaRPr b="0" lang="en-GB" sz="1800" spc="-1" strike="noStrike">
                        <a:solidFill>
                          <a:srgbClr val="000000"/>
                        </a:solidFill>
                        <a:uFill>
                          <a:solidFill>
                            <a:srgbClr val="ffffff"/>
                          </a:solidFill>
                        </a:uFill>
                        <a:latin typeface="Arial"/>
                      </a:endParaRPr>
                    </a:p>
                  </a:txBody>
                  <a:tcPr marL="34200" marR="34200">
                    <a:lnL w="12240">
                      <a:solidFill>
                        <a:srgbClr val="ffffff"/>
                      </a:solidFill>
                    </a:lnL>
                    <a:lnR w="12240">
                      <a:solidFill>
                        <a:srgbClr val="ffffff"/>
                      </a:solidFill>
                    </a:lnR>
                    <a:lnT w="12240">
                      <a:solidFill>
                        <a:srgbClr val="ffffff"/>
                      </a:solidFill>
                    </a:lnT>
                    <a:lnB w="12240">
                      <a:solidFill>
                        <a:srgbClr val="ffffff"/>
                      </a:solidFill>
                    </a:lnB>
                    <a:solidFill>
                      <a:srgbClr val="ececec"/>
                    </a:solidFill>
                  </a:tcPr>
                </a:tc>
              </a:tr>
              <a:tr h="246960">
                <a:tc>
                  <a:txBody>
                    <a:bodyPr lIns="34200" rIns="34200" tIns="34200" bIns="34200"/>
                    <a:p>
                      <a:pPr>
                        <a:lnSpc>
                          <a:spcPct val="100000"/>
                        </a:lnSpc>
                      </a:pPr>
                      <a:r>
                        <a:rPr b="1" lang="en-GB" sz="900" spc="-1" strike="noStrike">
                          <a:solidFill>
                            <a:srgbClr val="231f20"/>
                          </a:solidFill>
                          <a:uFill>
                            <a:solidFill>
                              <a:srgbClr val="ffffff"/>
                            </a:solidFill>
                          </a:uFill>
                          <a:latin typeface="Arial"/>
                          <a:ea typeface="Noto Sans CJK SC Regular"/>
                        </a:rPr>
                        <a:t>Sex</a:t>
                      </a:r>
                      <a:endParaRPr b="0" lang="en-GB" sz="1800" spc="-1" strike="noStrike">
                        <a:solidFill>
                          <a:srgbClr val="000000"/>
                        </a:solidFill>
                        <a:uFill>
                          <a:solidFill>
                            <a:srgbClr val="ffffff"/>
                          </a:solidFill>
                        </a:uFill>
                        <a:latin typeface="Arial"/>
                      </a:endParaRPr>
                    </a:p>
                  </a:txBody>
                  <a:tcPr marL="34200" marR="34200">
                    <a:lnL w="12240">
                      <a:solidFill>
                        <a:srgbClr val="ffffff"/>
                      </a:solidFill>
                    </a:lnL>
                    <a:lnR w="12240">
                      <a:solidFill>
                        <a:srgbClr val="ffffff"/>
                      </a:solidFill>
                    </a:lnR>
                    <a:lnT w="12240">
                      <a:solidFill>
                        <a:srgbClr val="ffffff"/>
                      </a:solidFill>
                    </a:lnT>
                    <a:lnB w="12240">
                      <a:solidFill>
                        <a:srgbClr val="ffffff"/>
                      </a:solidFill>
                    </a:lnB>
                    <a:solidFill>
                      <a:srgbClr val="d7d7d8"/>
                    </a:solidFill>
                  </a:tcPr>
                </a:tc>
                <a:tc>
                  <a:txBody>
                    <a:bodyPr lIns="34200" rIns="34200" tIns="34200" bIns="34200"/>
                    <a:p>
                      <a:pPr>
                        <a:lnSpc>
                          <a:spcPct val="100000"/>
                        </a:lnSpc>
                      </a:pPr>
                      <a:r>
                        <a:rPr b="1" lang="en-GB" sz="900" spc="-1" strike="noStrike">
                          <a:solidFill>
                            <a:srgbClr val="231f20"/>
                          </a:solidFill>
                          <a:uFill>
                            <a:solidFill>
                              <a:srgbClr val="ffffff"/>
                            </a:solidFill>
                          </a:uFill>
                          <a:latin typeface="Arial"/>
                          <a:ea typeface="Noto Sans CJK SC Regular"/>
                        </a:rPr>
                        <a:t>M</a:t>
                      </a:r>
                      <a:endParaRPr b="0" lang="en-GB" sz="1800" spc="-1" strike="noStrike">
                        <a:solidFill>
                          <a:srgbClr val="000000"/>
                        </a:solidFill>
                        <a:uFill>
                          <a:solidFill>
                            <a:srgbClr val="ffffff"/>
                          </a:solidFill>
                        </a:uFill>
                        <a:latin typeface="Arial"/>
                      </a:endParaRPr>
                    </a:p>
                  </a:txBody>
                  <a:tcPr marL="34200" marR="34200">
                    <a:lnL w="12240">
                      <a:solidFill>
                        <a:srgbClr val="ffffff"/>
                      </a:solidFill>
                    </a:lnL>
                    <a:lnR w="12240">
                      <a:solidFill>
                        <a:srgbClr val="ffffff"/>
                      </a:solidFill>
                    </a:lnR>
                    <a:lnT w="12240">
                      <a:solidFill>
                        <a:srgbClr val="ffffff"/>
                      </a:solidFill>
                    </a:lnT>
                    <a:lnB w="12240">
                      <a:solidFill>
                        <a:srgbClr val="ffffff"/>
                      </a:solidFill>
                    </a:lnB>
                    <a:solidFill>
                      <a:srgbClr val="d7d7d8"/>
                    </a:solidFill>
                  </a:tcPr>
                </a:tc>
              </a:tr>
              <a:tr h="247320">
                <a:tc>
                  <a:txBody>
                    <a:bodyPr lIns="34200" rIns="34200" tIns="34200" bIns="34200"/>
                    <a:p>
                      <a:pPr>
                        <a:lnSpc>
                          <a:spcPct val="100000"/>
                        </a:lnSpc>
                      </a:pPr>
                      <a:r>
                        <a:rPr b="1" lang="en-GB" sz="900" spc="-1" strike="noStrike">
                          <a:solidFill>
                            <a:srgbClr val="231f20"/>
                          </a:solidFill>
                          <a:uFill>
                            <a:solidFill>
                              <a:srgbClr val="ffffff"/>
                            </a:solidFill>
                          </a:uFill>
                          <a:latin typeface="Arial"/>
                          <a:ea typeface="Noto Sans CJK SC Regular"/>
                        </a:rPr>
                        <a:t>Age</a:t>
                      </a:r>
                      <a:endParaRPr b="0" lang="en-GB" sz="1800" spc="-1" strike="noStrike">
                        <a:solidFill>
                          <a:srgbClr val="000000"/>
                        </a:solidFill>
                        <a:uFill>
                          <a:solidFill>
                            <a:srgbClr val="ffffff"/>
                          </a:solidFill>
                        </a:uFill>
                        <a:latin typeface="Arial"/>
                      </a:endParaRPr>
                    </a:p>
                  </a:txBody>
                  <a:tcPr marL="34200" marR="34200">
                    <a:lnL w="12240">
                      <a:solidFill>
                        <a:srgbClr val="ffffff"/>
                      </a:solidFill>
                    </a:lnL>
                    <a:lnR w="12240">
                      <a:solidFill>
                        <a:srgbClr val="ffffff"/>
                      </a:solidFill>
                    </a:lnR>
                    <a:lnT w="12240">
                      <a:solidFill>
                        <a:srgbClr val="ffffff"/>
                      </a:solidFill>
                    </a:lnT>
                    <a:lnB w="12240">
                      <a:solidFill>
                        <a:srgbClr val="ffffff"/>
                      </a:solidFill>
                    </a:lnB>
                    <a:solidFill>
                      <a:srgbClr val="ececec"/>
                    </a:solidFill>
                  </a:tcPr>
                </a:tc>
                <a:tc>
                  <a:txBody>
                    <a:bodyPr lIns="34200" rIns="34200" tIns="34200" bIns="34200"/>
                    <a:p>
                      <a:pPr>
                        <a:lnSpc>
                          <a:spcPct val="100000"/>
                        </a:lnSpc>
                      </a:pPr>
                      <a:r>
                        <a:rPr b="1" lang="en-GB" sz="900" spc="-1" strike="noStrike">
                          <a:solidFill>
                            <a:srgbClr val="231f20"/>
                          </a:solidFill>
                          <a:uFill>
                            <a:solidFill>
                              <a:srgbClr val="ffffff"/>
                            </a:solidFill>
                          </a:uFill>
                          <a:latin typeface="Arial"/>
                          <a:ea typeface="Noto Sans CJK SC Regular"/>
                        </a:rPr>
                        <a:t>P56</a:t>
                      </a:r>
                      <a:endParaRPr b="0" lang="en-GB" sz="1800" spc="-1" strike="noStrike">
                        <a:solidFill>
                          <a:srgbClr val="000000"/>
                        </a:solidFill>
                        <a:uFill>
                          <a:solidFill>
                            <a:srgbClr val="ffffff"/>
                          </a:solidFill>
                        </a:uFill>
                        <a:latin typeface="Arial"/>
                      </a:endParaRPr>
                    </a:p>
                  </a:txBody>
                  <a:tcPr marL="34200" marR="34200">
                    <a:lnL w="12240">
                      <a:solidFill>
                        <a:srgbClr val="ffffff"/>
                      </a:solidFill>
                    </a:lnL>
                    <a:lnR w="12240">
                      <a:solidFill>
                        <a:srgbClr val="ffffff"/>
                      </a:solidFill>
                    </a:lnR>
                    <a:lnT w="12240">
                      <a:solidFill>
                        <a:srgbClr val="ffffff"/>
                      </a:solidFill>
                    </a:lnT>
                    <a:lnB w="12240">
                      <a:solidFill>
                        <a:srgbClr val="ffffff"/>
                      </a:solidFill>
                    </a:lnB>
                    <a:solidFill>
                      <a:srgbClr val="ececec"/>
                    </a:solidFill>
                  </a:tcPr>
                </a:tc>
              </a:tr>
            </a:tbl>
          </a:graphicData>
        </a:graphic>
      </p:graphicFrame>
      <p:sp>
        <p:nvSpPr>
          <p:cNvPr id="106" name="CustomShape 15"/>
          <p:cNvSpPr/>
          <p:nvPr/>
        </p:nvSpPr>
        <p:spPr>
          <a:xfrm>
            <a:off x="3804840" y="2610720"/>
            <a:ext cx="2364480" cy="320040"/>
          </a:xfrm>
          <a:prstGeom prst="rect">
            <a:avLst/>
          </a:prstGeom>
          <a:noFill/>
          <a:ln w="12600">
            <a:noFill/>
          </a:ln>
        </p:spPr>
        <p:style>
          <a:lnRef idx="0"/>
          <a:fillRef idx="0"/>
          <a:effectRef idx="0"/>
          <a:fontRef idx="minor"/>
        </p:style>
        <p:txBody>
          <a:bodyPr lIns="0" rIns="0" tIns="0" bIns="0"/>
          <a:p>
            <a:pPr algn="ctr">
              <a:lnSpc>
                <a:spcPct val="100000"/>
              </a:lnSpc>
            </a:pPr>
            <a:r>
              <a:rPr b="0" lang="en-GB" sz="1050" spc="-1" strike="noStrike">
                <a:solidFill>
                  <a:srgbClr val="000000"/>
                </a:solidFill>
                <a:uFill>
                  <a:solidFill>
                    <a:srgbClr val="ffffff"/>
                  </a:solidFill>
                </a:uFill>
                <a:latin typeface="Arial"/>
                <a:ea typeface="Noto Sans CJK SC Regular"/>
              </a:rPr>
              <a:t>Recording location and Cre label </a:t>
            </a:r>
            <a:endParaRPr b="0" lang="en-GB" sz="1800" spc="-1" strike="noStrike">
              <a:solidFill>
                <a:srgbClr val="000000"/>
              </a:solidFill>
              <a:uFill>
                <a:solidFill>
                  <a:srgbClr val="ffffff"/>
                </a:solidFill>
              </a:uFill>
              <a:latin typeface="Arial"/>
            </a:endParaRPr>
          </a:p>
          <a:p>
            <a:pPr algn="ctr">
              <a:lnSpc>
                <a:spcPct val="100000"/>
              </a:lnSpc>
            </a:pPr>
            <a:r>
              <a:rPr b="0" lang="en-GB" sz="1050" spc="-1" strike="noStrike">
                <a:solidFill>
                  <a:srgbClr val="000000"/>
                </a:solidFill>
                <a:uFill>
                  <a:solidFill>
                    <a:srgbClr val="ffffff"/>
                  </a:solidFill>
                </a:uFill>
                <a:latin typeface="Arial"/>
                <a:ea typeface="Noto Sans CJK SC Regular"/>
              </a:rPr>
              <a:t>are verified by images</a:t>
            </a:r>
            <a:endParaRPr b="0" lang="en-GB" sz="1800" spc="-1" strike="noStrike">
              <a:solidFill>
                <a:srgbClr val="000000"/>
              </a:solidFill>
              <a:uFill>
                <a:solidFill>
                  <a:srgbClr val="ffffff"/>
                </a:solidFill>
              </a:uFill>
              <a:latin typeface="Arial"/>
            </a:endParaRPr>
          </a:p>
        </p:txBody>
      </p:sp>
      <p:sp>
        <p:nvSpPr>
          <p:cNvPr id="107" name="CustomShape 16"/>
          <p:cNvSpPr/>
          <p:nvPr/>
        </p:nvSpPr>
        <p:spPr>
          <a:xfrm>
            <a:off x="3783600" y="4452840"/>
            <a:ext cx="2364480" cy="320040"/>
          </a:xfrm>
          <a:prstGeom prst="rect">
            <a:avLst/>
          </a:prstGeom>
          <a:noFill/>
          <a:ln w="12600">
            <a:noFill/>
          </a:ln>
        </p:spPr>
        <p:style>
          <a:lnRef idx="0"/>
          <a:fillRef idx="0"/>
          <a:effectRef idx="0"/>
          <a:fontRef idx="minor"/>
        </p:style>
        <p:txBody>
          <a:bodyPr lIns="0" rIns="0" tIns="0" bIns="0"/>
          <a:p>
            <a:pPr algn="ctr">
              <a:lnSpc>
                <a:spcPct val="100000"/>
              </a:lnSpc>
            </a:pPr>
            <a:r>
              <a:rPr b="0" lang="en-GB" sz="1050" spc="-1" strike="noStrike">
                <a:solidFill>
                  <a:srgbClr val="000000"/>
                </a:solidFill>
                <a:uFill>
                  <a:solidFill>
                    <a:srgbClr val="ffffff"/>
                  </a:solidFill>
                </a:uFill>
                <a:latin typeface="Arial"/>
                <a:ea typeface="Noto Sans CJK SC Regular"/>
              </a:rPr>
              <a:t>Raw and summary Ephys data for </a:t>
            </a:r>
            <a:endParaRPr b="0" lang="en-GB" sz="1800" spc="-1" strike="noStrike">
              <a:solidFill>
                <a:srgbClr val="000000"/>
              </a:solidFill>
              <a:uFill>
                <a:solidFill>
                  <a:srgbClr val="ffffff"/>
                </a:solidFill>
              </a:uFill>
              <a:latin typeface="Arial"/>
            </a:endParaRPr>
          </a:p>
          <a:p>
            <a:pPr algn="ctr">
              <a:lnSpc>
                <a:spcPct val="100000"/>
              </a:lnSpc>
            </a:pPr>
            <a:r>
              <a:rPr b="0" lang="en-GB" sz="1050" spc="-1" strike="noStrike">
                <a:solidFill>
                  <a:srgbClr val="000000"/>
                </a:solidFill>
                <a:uFill>
                  <a:solidFill>
                    <a:srgbClr val="ffffff"/>
                  </a:solidFill>
                </a:uFill>
                <a:latin typeface="Arial"/>
                <a:ea typeface="Noto Sans CJK SC Regular"/>
              </a:rPr>
              <a:t>sub and suprathreshold activity</a:t>
            </a:r>
            <a:endParaRPr b="0" lang="en-GB" sz="1800" spc="-1" strike="noStrike">
              <a:solidFill>
                <a:srgbClr val="000000"/>
              </a:solidFill>
              <a:uFill>
                <a:solidFill>
                  <a:srgbClr val="ffffff"/>
                </a:solidFill>
              </a:uFill>
              <a:latin typeface="Arial"/>
            </a:endParaRPr>
          </a:p>
        </p:txBody>
      </p:sp>
      <p:sp>
        <p:nvSpPr>
          <p:cNvPr id="108" name="CustomShape 17"/>
          <p:cNvSpPr/>
          <p:nvPr/>
        </p:nvSpPr>
        <p:spPr>
          <a:xfrm>
            <a:off x="1156320" y="4058280"/>
            <a:ext cx="2364480" cy="479880"/>
          </a:xfrm>
          <a:prstGeom prst="rect">
            <a:avLst/>
          </a:prstGeom>
          <a:noFill/>
          <a:ln w="12600">
            <a:noFill/>
          </a:ln>
        </p:spPr>
        <p:style>
          <a:lnRef idx="0"/>
          <a:fillRef idx="0"/>
          <a:effectRef idx="0"/>
          <a:fontRef idx="minor"/>
        </p:style>
        <p:txBody>
          <a:bodyPr lIns="0" rIns="0" tIns="0" bIns="0"/>
          <a:p>
            <a:pPr algn="ctr">
              <a:lnSpc>
                <a:spcPct val="100000"/>
              </a:lnSpc>
            </a:pPr>
            <a:r>
              <a:rPr b="0" lang="en-GB" sz="1050" spc="-1" strike="noStrike">
                <a:solidFill>
                  <a:srgbClr val="000000"/>
                </a:solidFill>
                <a:uFill>
                  <a:solidFill>
                    <a:srgbClr val="ffffff"/>
                  </a:solidFill>
                </a:uFill>
                <a:latin typeface="Arial"/>
                <a:ea typeface="Noto Sans CJK SC Regular"/>
              </a:rPr>
              <a:t>Cell location is marked on the </a:t>
            </a:r>
            <a:endParaRPr b="0" lang="en-GB" sz="1800" spc="-1" strike="noStrike">
              <a:solidFill>
                <a:srgbClr val="000000"/>
              </a:solidFill>
              <a:uFill>
                <a:solidFill>
                  <a:srgbClr val="ffffff"/>
                </a:solidFill>
              </a:uFill>
              <a:latin typeface="Arial"/>
            </a:endParaRPr>
          </a:p>
          <a:p>
            <a:pPr algn="ctr">
              <a:lnSpc>
                <a:spcPct val="100000"/>
              </a:lnSpc>
            </a:pPr>
            <a:r>
              <a:rPr b="0" lang="en-GB" sz="1050" spc="-1" strike="noStrike">
                <a:solidFill>
                  <a:srgbClr val="000000"/>
                </a:solidFill>
                <a:uFill>
                  <a:solidFill>
                    <a:srgbClr val="ffffff"/>
                  </a:solidFill>
                </a:uFill>
                <a:latin typeface="Arial"/>
                <a:ea typeface="Noto Sans CJK SC Regular"/>
              </a:rPr>
              <a:t>block face images to register to the Allen Reference Atlas</a:t>
            </a:r>
            <a:endParaRPr b="0" lang="en-GB" sz="1800" spc="-1" strike="noStrike">
              <a:solidFill>
                <a:srgbClr val="000000"/>
              </a:solidFill>
              <a:uFill>
                <a:solidFill>
                  <a:srgbClr val="ffffff"/>
                </a:solidFill>
              </a:uFill>
              <a:latin typeface="Arial"/>
            </a:endParaRPr>
          </a:p>
        </p:txBody>
      </p:sp>
      <p:sp>
        <p:nvSpPr>
          <p:cNvPr id="109" name="Line 18"/>
          <p:cNvSpPr/>
          <p:nvPr/>
        </p:nvSpPr>
        <p:spPr>
          <a:xfrm>
            <a:off x="3079440" y="2954160"/>
            <a:ext cx="0" cy="180360"/>
          </a:xfrm>
          <a:prstGeom prst="line">
            <a:avLst/>
          </a:prstGeom>
          <a:ln w="28440">
            <a:solidFill>
              <a:srgbClr val="ff0000"/>
            </a:solidFill>
            <a:round/>
            <a:tailEnd len="med" type="triangle" w="med"/>
          </a:ln>
        </p:spPr>
        <p:style>
          <a:lnRef idx="0"/>
          <a:fillRef idx="0"/>
          <a:effectRef idx="0"/>
          <a:fontRef idx="minor"/>
        </p:style>
      </p:sp>
      <p:pic>
        <p:nvPicPr>
          <p:cNvPr id="110" name="Picture 2" descr=""/>
          <p:cNvPicPr/>
          <p:nvPr/>
        </p:nvPicPr>
        <p:blipFill>
          <a:blip r:embed="rId4"/>
          <a:srcRect l="0" t="0" r="0" b="5052"/>
          <a:stretch/>
        </p:blipFill>
        <p:spPr>
          <a:xfrm>
            <a:off x="6572520" y="1799640"/>
            <a:ext cx="1023120" cy="2091960"/>
          </a:xfrm>
          <a:prstGeom prst="rect">
            <a:avLst/>
          </a:prstGeom>
          <a:ln>
            <a:noFill/>
          </a:ln>
        </p:spPr>
      </p:pic>
      <p:sp>
        <p:nvSpPr>
          <p:cNvPr id="111" name="CustomShape 19"/>
          <p:cNvSpPr/>
          <p:nvPr/>
        </p:nvSpPr>
        <p:spPr>
          <a:xfrm>
            <a:off x="7693920" y="3675960"/>
            <a:ext cx="1011240" cy="215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pic>
        <p:nvPicPr>
          <p:cNvPr id="112" name="Picture 2" descr=""/>
          <p:cNvPicPr/>
          <p:nvPr/>
        </p:nvPicPr>
        <p:blipFill>
          <a:blip r:embed="rId5"/>
          <a:stretch/>
        </p:blipFill>
        <p:spPr>
          <a:xfrm>
            <a:off x="7693920" y="1799640"/>
            <a:ext cx="1011240" cy="1908360"/>
          </a:xfrm>
          <a:prstGeom prst="rect">
            <a:avLst/>
          </a:prstGeom>
          <a:ln>
            <a:noFill/>
          </a:ln>
        </p:spPr>
      </p:pic>
      <p:sp>
        <p:nvSpPr>
          <p:cNvPr id="113" name="CustomShape 20"/>
          <p:cNvSpPr/>
          <p:nvPr/>
        </p:nvSpPr>
        <p:spPr>
          <a:xfrm>
            <a:off x="6603840" y="3820680"/>
            <a:ext cx="106920" cy="32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14" name="CustomShape 21"/>
          <p:cNvSpPr/>
          <p:nvPr/>
        </p:nvSpPr>
        <p:spPr>
          <a:xfrm>
            <a:off x="6495840" y="3682800"/>
            <a:ext cx="407520" cy="158760"/>
          </a:xfrm>
          <a:prstGeom prst="rect">
            <a:avLst/>
          </a:prstGeom>
          <a:noFill/>
          <a:ln>
            <a:noFill/>
          </a:ln>
        </p:spPr>
        <p:style>
          <a:lnRef idx="0"/>
          <a:fillRef idx="0"/>
          <a:effectRef idx="0"/>
          <a:fontRef idx="minor"/>
        </p:style>
        <p:txBody>
          <a:bodyPr lIns="90000" rIns="90000" tIns="45000" bIns="45000"/>
          <a:p>
            <a:pPr algn="ctr">
              <a:lnSpc>
                <a:spcPct val="100000"/>
              </a:lnSpc>
            </a:pPr>
            <a:r>
              <a:rPr b="0" lang="en-GB" sz="450" spc="-1" strike="noStrike">
                <a:solidFill>
                  <a:srgbClr val="000000"/>
                </a:solidFill>
                <a:uFill>
                  <a:solidFill>
                    <a:srgbClr val="ffffff"/>
                  </a:solidFill>
                </a:uFill>
                <a:latin typeface="Arial"/>
                <a:ea typeface="Noto Sans CJK SC Regular"/>
              </a:rPr>
              <a:t>30 µm</a:t>
            </a:r>
            <a:endParaRPr b="0" lang="en-GB" sz="1800" spc="-1" strike="noStrike">
              <a:solidFill>
                <a:srgbClr val="000000"/>
              </a:solidFill>
              <a:uFill>
                <a:solidFill>
                  <a:srgbClr val="ffffff"/>
                </a:solidFill>
              </a:uFill>
              <a:latin typeface="Arial"/>
            </a:endParaRPr>
          </a:p>
        </p:txBody>
      </p:sp>
      <p:sp>
        <p:nvSpPr>
          <p:cNvPr id="115" name="CustomShape 22"/>
          <p:cNvSpPr/>
          <p:nvPr/>
        </p:nvSpPr>
        <p:spPr>
          <a:xfrm>
            <a:off x="5274720" y="1875960"/>
            <a:ext cx="360" cy="180000"/>
          </a:xfrm>
          <a:custGeom>
            <a:avLst/>
            <a:gdLst/>
            <a:ahLst/>
            <a:rect l="l" t="t" r="r" b="b"/>
            <a:pathLst>
              <a:path w="21600" h="21600">
                <a:moveTo>
                  <a:pt x="0" y="0"/>
                </a:moveTo>
                <a:lnTo>
                  <a:pt x="21600" y="21600"/>
                </a:lnTo>
              </a:path>
            </a:pathLst>
          </a:custGeom>
          <a:noFill/>
          <a:ln w="28440">
            <a:solidFill>
              <a:srgbClr val="ff0000"/>
            </a:solidFill>
            <a:tailEnd len="med" type="arrow" w="med"/>
          </a:ln>
        </p:spPr>
        <p:style>
          <a:lnRef idx="1">
            <a:schemeClr val="accent1"/>
          </a:lnRef>
          <a:fillRef idx="0">
            <a:schemeClr val="accent1"/>
          </a:fillRef>
          <a:effectRef idx="0">
            <a:schemeClr val="accent1"/>
          </a:effectRef>
          <a:fontRef idx="minor"/>
        </p:style>
      </p:sp>
      <p:pic>
        <p:nvPicPr>
          <p:cNvPr id="116" name="Picture 3" descr=""/>
          <p:cNvPicPr/>
          <p:nvPr/>
        </p:nvPicPr>
        <p:blipFill>
          <a:blip r:embed="rId6"/>
          <a:srcRect l="9165" t="27473" r="50902" b="31491"/>
          <a:stretch/>
        </p:blipFill>
        <p:spPr>
          <a:xfrm>
            <a:off x="4863240" y="1704240"/>
            <a:ext cx="1111680" cy="853200"/>
          </a:xfrm>
          <a:prstGeom prst="rect">
            <a:avLst/>
          </a:prstGeom>
          <a:ln>
            <a:noFill/>
          </a:ln>
        </p:spPr>
      </p:pic>
      <p:pic>
        <p:nvPicPr>
          <p:cNvPr id="117" name="Picture 4" descr=""/>
          <p:cNvPicPr/>
          <p:nvPr/>
        </p:nvPicPr>
        <p:blipFill>
          <a:blip r:embed="rId7"/>
          <a:srcRect l="7089" t="0" r="4350" b="0"/>
          <a:stretch/>
        </p:blipFill>
        <p:spPr>
          <a:xfrm>
            <a:off x="4863240" y="2113200"/>
            <a:ext cx="534600" cy="91800"/>
          </a:xfrm>
          <a:prstGeom prst="rect">
            <a:avLst/>
          </a:prstGeom>
          <a:ln>
            <a:noFill/>
          </a:ln>
        </p:spPr>
      </p:pic>
      <p:pic>
        <p:nvPicPr>
          <p:cNvPr id="118" name="Picture 5" descr=""/>
          <p:cNvPicPr/>
          <p:nvPr/>
        </p:nvPicPr>
        <p:blipFill>
          <a:blip r:embed="rId8"/>
          <a:srcRect l="23857" t="12385" r="33889" b="22437"/>
          <a:stretch/>
        </p:blipFill>
        <p:spPr>
          <a:xfrm>
            <a:off x="3941280" y="1704240"/>
            <a:ext cx="740160" cy="853200"/>
          </a:xfrm>
          <a:prstGeom prst="rect">
            <a:avLst/>
          </a:prstGeom>
          <a:ln>
            <a:noFill/>
          </a:ln>
        </p:spPr>
      </p:pic>
      <p:sp>
        <p:nvSpPr>
          <p:cNvPr id="119" name="CustomShape 23"/>
          <p:cNvSpPr/>
          <p:nvPr/>
        </p:nvSpPr>
        <p:spPr>
          <a:xfrm>
            <a:off x="4545720" y="2503440"/>
            <a:ext cx="98640" cy="32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20" name="CustomShape 24"/>
          <p:cNvSpPr/>
          <p:nvPr/>
        </p:nvSpPr>
        <p:spPr>
          <a:xfrm>
            <a:off x="4326120" y="2360880"/>
            <a:ext cx="407520" cy="158760"/>
          </a:xfrm>
          <a:prstGeom prst="rect">
            <a:avLst/>
          </a:prstGeom>
          <a:noFill/>
          <a:ln>
            <a:noFill/>
          </a:ln>
        </p:spPr>
        <p:style>
          <a:lnRef idx="0"/>
          <a:fillRef idx="0"/>
          <a:effectRef idx="0"/>
          <a:fontRef idx="minor"/>
        </p:style>
        <p:txBody>
          <a:bodyPr lIns="90000" rIns="90000" tIns="45000" bIns="45000"/>
          <a:p>
            <a:pPr algn="ctr">
              <a:lnSpc>
                <a:spcPct val="100000"/>
              </a:lnSpc>
            </a:pPr>
            <a:r>
              <a:rPr b="0" lang="en-GB" sz="450" spc="-1" strike="noStrike">
                <a:solidFill>
                  <a:srgbClr val="000000"/>
                </a:solidFill>
                <a:uFill>
                  <a:solidFill>
                    <a:srgbClr val="ffffff"/>
                  </a:solidFill>
                </a:uFill>
                <a:latin typeface="Arial"/>
                <a:ea typeface="Noto Sans CJK SC Regular"/>
              </a:rPr>
              <a:t>100 µm</a:t>
            </a:r>
            <a:endParaRPr b="0" lang="en-GB" sz="1800" spc="-1" strike="noStrike">
              <a:solidFill>
                <a:srgbClr val="000000"/>
              </a:solidFill>
              <a:uFill>
                <a:solidFill>
                  <a:srgbClr val="ffffff"/>
                </a:solidFill>
              </a:uFill>
              <a:latin typeface="Arial"/>
            </a:endParaRPr>
          </a:p>
        </p:txBody>
      </p:sp>
      <p:sp>
        <p:nvSpPr>
          <p:cNvPr id="121" name="CustomShape 25"/>
          <p:cNvSpPr/>
          <p:nvPr/>
        </p:nvSpPr>
        <p:spPr>
          <a:xfrm>
            <a:off x="5841360" y="2503440"/>
            <a:ext cx="106920" cy="32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22" name="CustomShape 26"/>
          <p:cNvSpPr/>
          <p:nvPr/>
        </p:nvSpPr>
        <p:spPr>
          <a:xfrm>
            <a:off x="5651640" y="2360880"/>
            <a:ext cx="407520" cy="158760"/>
          </a:xfrm>
          <a:prstGeom prst="rect">
            <a:avLst/>
          </a:prstGeom>
          <a:noFill/>
          <a:ln>
            <a:noFill/>
          </a:ln>
        </p:spPr>
        <p:style>
          <a:lnRef idx="0"/>
          <a:fillRef idx="0"/>
          <a:effectRef idx="0"/>
          <a:fontRef idx="minor"/>
        </p:style>
        <p:txBody>
          <a:bodyPr lIns="90000" rIns="90000" tIns="45000" bIns="45000"/>
          <a:p>
            <a:pPr algn="ctr">
              <a:lnSpc>
                <a:spcPct val="100000"/>
              </a:lnSpc>
            </a:pPr>
            <a:r>
              <a:rPr b="0" lang="en-GB" sz="450" spc="-1" strike="noStrike">
                <a:solidFill>
                  <a:srgbClr val="ffffff"/>
                </a:solidFill>
                <a:uFill>
                  <a:solidFill>
                    <a:srgbClr val="ffffff"/>
                  </a:solidFill>
                </a:uFill>
                <a:latin typeface="Arial"/>
                <a:ea typeface="Noto Sans CJK SC Regular"/>
              </a:rPr>
              <a:t>20 µm</a:t>
            </a:r>
            <a:endParaRPr b="0" lang="en-GB" sz="1800" spc="-1" strike="noStrike">
              <a:solidFill>
                <a:srgbClr val="000000"/>
              </a:solidFill>
              <a:uFill>
                <a:solidFill>
                  <a:srgbClr val="ffffff"/>
                </a:solidFill>
              </a:uFill>
              <a:latin typeface="Arial"/>
            </a:endParaRPr>
          </a:p>
        </p:txBody>
      </p:sp>
      <p:pic>
        <p:nvPicPr>
          <p:cNvPr id="123" name="Picture 6" descr=""/>
          <p:cNvPicPr/>
          <p:nvPr/>
        </p:nvPicPr>
        <p:blipFill>
          <a:blip r:embed="rId9"/>
          <a:srcRect l="4047" t="3699" r="1506" b="4607"/>
          <a:stretch/>
        </p:blipFill>
        <p:spPr>
          <a:xfrm>
            <a:off x="3877920" y="3100680"/>
            <a:ext cx="2097360" cy="1014840"/>
          </a:xfrm>
          <a:prstGeom prst="rect">
            <a:avLst/>
          </a:prstGeom>
          <a:ln>
            <a:noFill/>
          </a:ln>
        </p:spPr>
      </p:pic>
      <p:pic>
        <p:nvPicPr>
          <p:cNvPr id="124" name="Picture 8" descr=""/>
          <p:cNvPicPr/>
          <p:nvPr/>
        </p:nvPicPr>
        <p:blipFill>
          <a:blip r:embed="rId10"/>
          <a:srcRect l="3157" t="78574" r="2396" b="-1237"/>
          <a:stretch/>
        </p:blipFill>
        <p:spPr>
          <a:xfrm>
            <a:off x="3877920" y="4094280"/>
            <a:ext cx="2097360" cy="250560"/>
          </a:xfrm>
          <a:prstGeom prst="rect">
            <a:avLst/>
          </a:prstGeom>
          <a:ln>
            <a:noFill/>
          </a:ln>
        </p:spPr>
      </p:pic>
      <p:sp>
        <p:nvSpPr>
          <p:cNvPr id="125" name="CustomShape 27"/>
          <p:cNvSpPr/>
          <p:nvPr/>
        </p:nvSpPr>
        <p:spPr>
          <a:xfrm>
            <a:off x="5738040" y="3547800"/>
            <a:ext cx="156600" cy="1566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p:style>
      </p:sp>
      <p:sp>
        <p:nvSpPr>
          <p:cNvPr id="126" name="CustomShape 28"/>
          <p:cNvSpPr/>
          <p:nvPr/>
        </p:nvSpPr>
        <p:spPr>
          <a:xfrm>
            <a:off x="5724000" y="3535920"/>
            <a:ext cx="156600" cy="156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p:style>
      </p:sp>
      <p:sp>
        <p:nvSpPr>
          <p:cNvPr id="127" name="CustomShape 29"/>
          <p:cNvSpPr/>
          <p:nvPr/>
        </p:nvSpPr>
        <p:spPr>
          <a:xfrm>
            <a:off x="5620320" y="3693240"/>
            <a:ext cx="407520" cy="158760"/>
          </a:xfrm>
          <a:prstGeom prst="rect">
            <a:avLst/>
          </a:prstGeom>
          <a:noFill/>
          <a:ln>
            <a:noFill/>
          </a:ln>
        </p:spPr>
        <p:style>
          <a:lnRef idx="0"/>
          <a:fillRef idx="0"/>
          <a:effectRef idx="0"/>
          <a:fontRef idx="minor"/>
        </p:style>
        <p:txBody>
          <a:bodyPr lIns="90000" rIns="90000" tIns="45000" bIns="45000"/>
          <a:p>
            <a:pPr algn="ctr">
              <a:lnSpc>
                <a:spcPct val="100000"/>
              </a:lnSpc>
            </a:pPr>
            <a:r>
              <a:rPr b="0" lang="en-GB" sz="450" spc="-1" strike="noStrike">
                <a:solidFill>
                  <a:srgbClr val="000000"/>
                </a:solidFill>
                <a:uFill>
                  <a:solidFill>
                    <a:srgbClr val="ffffff"/>
                  </a:solidFill>
                </a:uFill>
                <a:latin typeface="Arial"/>
                <a:ea typeface="Noto Sans CJK SC Regular"/>
              </a:rPr>
              <a:t>150 ms</a:t>
            </a:r>
            <a:endParaRPr b="0" lang="en-GB" sz="1800" spc="-1" strike="noStrike">
              <a:solidFill>
                <a:srgbClr val="000000"/>
              </a:solidFill>
              <a:uFill>
                <a:solidFill>
                  <a:srgbClr val="ffffff"/>
                </a:solidFill>
              </a:uFill>
              <a:latin typeface="Arial"/>
            </a:endParaRPr>
          </a:p>
        </p:txBody>
      </p:sp>
      <p:sp>
        <p:nvSpPr>
          <p:cNvPr id="128" name="CustomShape 30"/>
          <p:cNvSpPr/>
          <p:nvPr/>
        </p:nvSpPr>
        <p:spPr>
          <a:xfrm>
            <a:off x="3808080" y="3750120"/>
            <a:ext cx="407520" cy="158760"/>
          </a:xfrm>
          <a:prstGeom prst="rect">
            <a:avLst/>
          </a:prstGeom>
          <a:noFill/>
          <a:ln>
            <a:noFill/>
          </a:ln>
        </p:spPr>
        <p:style>
          <a:lnRef idx="0"/>
          <a:fillRef idx="0"/>
          <a:effectRef idx="0"/>
          <a:fontRef idx="minor"/>
        </p:style>
        <p:txBody>
          <a:bodyPr lIns="90000" rIns="90000" tIns="45000" bIns="45000"/>
          <a:p>
            <a:pPr algn="ctr">
              <a:lnSpc>
                <a:spcPct val="100000"/>
              </a:lnSpc>
            </a:pPr>
            <a:r>
              <a:rPr b="0" lang="en-GB" sz="450" spc="-1" strike="noStrike">
                <a:solidFill>
                  <a:srgbClr val="000000"/>
                </a:solidFill>
                <a:uFill>
                  <a:solidFill>
                    <a:srgbClr val="ffffff"/>
                  </a:solidFill>
                </a:uFill>
                <a:latin typeface="Arial"/>
                <a:ea typeface="Noto Sans CJK SC Regular"/>
              </a:rPr>
              <a:t>-76 mV</a:t>
            </a:r>
            <a:endParaRPr b="0" lang="en-GB" sz="1800" spc="-1" strike="noStrike">
              <a:solidFill>
                <a:srgbClr val="000000"/>
              </a:solidFill>
              <a:uFill>
                <a:solidFill>
                  <a:srgbClr val="ffffff"/>
                </a:solidFill>
              </a:uFill>
              <a:latin typeface="Arial"/>
            </a:endParaRPr>
          </a:p>
        </p:txBody>
      </p:sp>
      <p:sp>
        <p:nvSpPr>
          <p:cNvPr id="129" name="CustomShape 31"/>
          <p:cNvSpPr/>
          <p:nvPr/>
        </p:nvSpPr>
        <p:spPr>
          <a:xfrm>
            <a:off x="5571000" y="3467520"/>
            <a:ext cx="407520" cy="158760"/>
          </a:xfrm>
          <a:prstGeom prst="rect">
            <a:avLst/>
          </a:prstGeom>
          <a:noFill/>
          <a:ln>
            <a:noFill/>
          </a:ln>
        </p:spPr>
        <p:style>
          <a:lnRef idx="0"/>
          <a:fillRef idx="0"/>
          <a:effectRef idx="0"/>
          <a:fontRef idx="minor"/>
        </p:style>
        <p:txBody>
          <a:bodyPr lIns="90000" rIns="90000" tIns="45000" bIns="45000"/>
          <a:p>
            <a:pPr algn="ctr">
              <a:lnSpc>
                <a:spcPct val="100000"/>
              </a:lnSpc>
            </a:pPr>
            <a:r>
              <a:rPr b="0" lang="en-GB" sz="450" spc="-1" strike="noStrike">
                <a:solidFill>
                  <a:srgbClr val="000000"/>
                </a:solidFill>
                <a:uFill>
                  <a:solidFill>
                    <a:srgbClr val="ffffff"/>
                  </a:solidFill>
                </a:uFill>
                <a:latin typeface="Arial"/>
                <a:ea typeface="Noto Sans CJK SC Regular"/>
              </a:rPr>
              <a:t>30 mV</a:t>
            </a:r>
            <a:endParaRPr b="0" lang="en-GB" sz="1800" spc="-1" strike="noStrike">
              <a:solidFill>
                <a:srgbClr val="000000"/>
              </a:solidFill>
              <a:uFill>
                <a:solidFill>
                  <a:srgbClr val="ffffff"/>
                </a:solidFill>
              </a:uFill>
              <a:latin typeface="Arial"/>
            </a:endParaRPr>
          </a:p>
        </p:txBody>
      </p:sp>
      <p:sp>
        <p:nvSpPr>
          <p:cNvPr id="130" name="CustomShape 32"/>
          <p:cNvSpPr/>
          <p:nvPr/>
        </p:nvSpPr>
        <p:spPr>
          <a:xfrm>
            <a:off x="3806280" y="4191480"/>
            <a:ext cx="601560" cy="158760"/>
          </a:xfrm>
          <a:prstGeom prst="rect">
            <a:avLst/>
          </a:prstGeom>
          <a:noFill/>
          <a:ln>
            <a:noFill/>
          </a:ln>
        </p:spPr>
        <p:style>
          <a:lnRef idx="0"/>
          <a:fillRef idx="0"/>
          <a:effectRef idx="0"/>
          <a:fontRef idx="minor"/>
        </p:style>
        <p:txBody>
          <a:bodyPr lIns="90000" rIns="90000" tIns="45000" bIns="45000"/>
          <a:p>
            <a:pPr algn="ctr">
              <a:lnSpc>
                <a:spcPct val="100000"/>
              </a:lnSpc>
            </a:pPr>
            <a:r>
              <a:rPr b="0" lang="en-GB" sz="450" spc="-1" strike="noStrike">
                <a:solidFill>
                  <a:srgbClr val="000000"/>
                </a:solidFill>
                <a:uFill>
                  <a:solidFill>
                    <a:srgbClr val="ffffff"/>
                  </a:solidFill>
                </a:uFill>
                <a:latin typeface="Arial"/>
                <a:ea typeface="Noto Sans CJK SC Regular"/>
              </a:rPr>
              <a:t>-90 → +70 pA</a:t>
            </a:r>
            <a:endParaRPr b="0" lang="en-GB" sz="18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TextShape 1"/>
          <p:cNvSpPr txBox="1"/>
          <p:nvPr/>
        </p:nvSpPr>
        <p:spPr>
          <a:xfrm>
            <a:off x="503280" y="395640"/>
            <a:ext cx="9069120" cy="669600"/>
          </a:xfrm>
          <a:prstGeom prst="rect">
            <a:avLst/>
          </a:prstGeom>
          <a:noFill/>
          <a:ln>
            <a:noFill/>
          </a:ln>
        </p:spPr>
        <p:txBody>
          <a:bodyPr lIns="0" rIns="0" tIns="0" bIns="0" anchor="ctr"/>
          <a:p>
            <a:pPr algn="ctr">
              <a:lnSpc>
                <a:spcPct val="93000"/>
              </a:lnSpc>
            </a:pPr>
            <a:r>
              <a:rPr b="0" lang="en-GB" sz="2800" spc="-1" strike="noStrike">
                <a:solidFill>
                  <a:srgbClr val="000000"/>
                </a:solidFill>
                <a:uFill>
                  <a:solidFill>
                    <a:srgbClr val="ffffff"/>
                  </a:solidFill>
                </a:uFill>
                <a:latin typeface="Arial"/>
                <a:ea typeface="Noto Sans CJK SC Regular"/>
              </a:rPr>
              <a:t>How to most effectively navigate and mine the </a:t>
            </a:r>
            <a:r>
              <a:rPr b="0" lang="en-GB" sz="2800" spc="-1" strike="noStrike">
                <a:solidFill>
                  <a:srgbClr val="000000"/>
                </a:solidFill>
                <a:uFill>
                  <a:solidFill>
                    <a:srgbClr val="ffffff"/>
                  </a:solidFill>
                </a:uFill>
                <a:latin typeface="Arial"/>
                <a:ea typeface="Noto Sans CJK SC Regular"/>
              </a:rPr>
              <a:t>
</a:t>
            </a:r>
            <a:r>
              <a:rPr b="0" lang="en-GB" sz="2800" spc="-1" strike="noStrike">
                <a:solidFill>
                  <a:srgbClr val="000000"/>
                </a:solidFill>
                <a:uFill>
                  <a:solidFill>
                    <a:srgbClr val="ffffff"/>
                  </a:solidFill>
                </a:uFill>
                <a:latin typeface="Arial"/>
                <a:ea typeface="Noto Sans CJK SC Regular"/>
              </a:rPr>
              <a:t>Allen Cell Types Database</a:t>
            </a:r>
            <a:endParaRPr b="0" lang="en-GB" sz="4400" spc="-1" strike="noStrike">
              <a:solidFill>
                <a:srgbClr val="000000"/>
              </a:solidFill>
              <a:uFill>
                <a:solidFill>
                  <a:srgbClr val="ffffff"/>
                </a:solidFill>
              </a:uFill>
              <a:latin typeface="Arial"/>
            </a:endParaRPr>
          </a:p>
        </p:txBody>
      </p:sp>
      <p:sp>
        <p:nvSpPr>
          <p:cNvPr id="132" name="CustomShape 2"/>
          <p:cNvSpPr/>
          <p:nvPr/>
        </p:nvSpPr>
        <p:spPr>
          <a:xfrm>
            <a:off x="285480" y="1259640"/>
            <a:ext cx="7617960" cy="3382200"/>
          </a:xfrm>
          <a:prstGeom prst="rect">
            <a:avLst/>
          </a:prstGeom>
          <a:noFill/>
          <a:ln>
            <a:noFill/>
          </a:ln>
        </p:spPr>
        <p:style>
          <a:lnRef idx="0"/>
          <a:fillRef idx="0"/>
          <a:effectRef idx="0"/>
          <a:fontRef idx="minor"/>
        </p:style>
        <p:txBody>
          <a:bodyPr lIns="90000" rIns="90000" tIns="45000" bIns="45000"/>
          <a:p>
            <a:pPr>
              <a:lnSpc>
                <a:spcPct val="100000"/>
              </a:lnSpc>
            </a:pPr>
            <a:r>
              <a:rPr b="1" lang="en-GB" sz="1800" spc="-1" strike="noStrike">
                <a:solidFill>
                  <a:srgbClr val="000000"/>
                </a:solidFill>
                <a:uFill>
                  <a:solidFill>
                    <a:srgbClr val="ffffff"/>
                  </a:solidFill>
                </a:uFill>
                <a:latin typeface="Arial"/>
                <a:ea typeface="Noto Sans CJK SC Regular"/>
              </a:rPr>
              <a:t>Electrophysiology &amp; Morphology</a:t>
            </a:r>
            <a:endParaRPr b="0" lang="en-GB" sz="1800" spc="-1" strike="noStrike">
              <a:solidFill>
                <a:srgbClr val="000000"/>
              </a:solidFill>
              <a:uFill>
                <a:solidFill>
                  <a:srgbClr val="ffffff"/>
                </a:solidFill>
              </a:uFill>
              <a:latin typeface="Arial"/>
            </a:endParaRPr>
          </a:p>
          <a:p>
            <a:pPr>
              <a:lnSpc>
                <a:spcPct val="100000"/>
              </a:lnSpc>
            </a:pPr>
            <a:endParaRPr b="0" lang="en-GB" sz="1800" spc="-1" strike="noStrike">
              <a:solidFill>
                <a:srgbClr val="000000"/>
              </a:solidFill>
              <a:uFill>
                <a:solidFill>
                  <a:srgbClr val="ffffff"/>
                </a:solidFill>
              </a:uFill>
              <a:latin typeface="Arial"/>
            </a:endParaRPr>
          </a:p>
          <a:p>
            <a:pPr marL="285840" indent="-285480">
              <a:lnSpc>
                <a:spcPct val="100000"/>
              </a:lnSpc>
              <a:buClr>
                <a:srgbClr val="000000"/>
              </a:buClr>
              <a:buFont typeface="Arial"/>
              <a:buChar char="•"/>
            </a:pPr>
            <a:r>
              <a:rPr b="0" lang="en-GB" sz="1800" spc="-1" strike="noStrike">
                <a:solidFill>
                  <a:srgbClr val="000000"/>
                </a:solidFill>
                <a:uFill>
                  <a:solidFill>
                    <a:srgbClr val="ffffff"/>
                  </a:solidFill>
                </a:uFill>
                <a:latin typeface="Arial"/>
                <a:ea typeface="Noto Sans CJK SC Regular"/>
              </a:rPr>
              <a:t>Search for cells of interest using the Filters panel (Cre line, layer, ephys or morphological features) on the </a:t>
            </a:r>
            <a:r>
              <a:rPr b="0" lang="en-GB" sz="1800" spc="-1" strike="noStrike" u="sng">
                <a:solidFill>
                  <a:srgbClr val="ccccff"/>
                </a:solidFill>
                <a:uFill>
                  <a:solidFill>
                    <a:srgbClr val="ffffff"/>
                  </a:solidFill>
                </a:uFill>
                <a:latin typeface="Arial"/>
                <a:ea typeface="Noto Sans CJK SC Regular"/>
                <a:hlinkClick r:id="rId1"/>
              </a:rPr>
              <a:t>website</a:t>
            </a:r>
            <a:r>
              <a:rPr b="0" lang="en-GB" sz="1800" spc="-1" strike="noStrike">
                <a:solidFill>
                  <a:srgbClr val="000000"/>
                </a:solidFill>
                <a:uFill>
                  <a:solidFill>
                    <a:srgbClr val="ffffff"/>
                  </a:solidFill>
                </a:uFill>
                <a:latin typeface="Arial"/>
                <a:ea typeface="Noto Sans CJK SC Regular"/>
              </a:rPr>
              <a:t>. Click </a:t>
            </a:r>
            <a:r>
              <a:rPr b="0" lang="en-GB" sz="1800" spc="-1" strike="noStrike" u="sng">
                <a:solidFill>
                  <a:srgbClr val="ccccff"/>
                </a:solidFill>
                <a:uFill>
                  <a:solidFill>
                    <a:srgbClr val="ffffff"/>
                  </a:solidFill>
                </a:uFill>
                <a:latin typeface="Arial"/>
                <a:ea typeface="Noto Sans CJK SC Regular"/>
                <a:hlinkClick r:id="rId2"/>
              </a:rPr>
              <a:t>here</a:t>
            </a:r>
            <a:r>
              <a:rPr b="0" lang="en-GB" sz="1800" spc="-1" strike="noStrike">
                <a:solidFill>
                  <a:srgbClr val="000000"/>
                </a:solidFill>
                <a:uFill>
                  <a:solidFill>
                    <a:srgbClr val="ffffff"/>
                  </a:solidFill>
                </a:uFill>
                <a:latin typeface="Arial"/>
                <a:ea typeface="Noto Sans CJK SC Regular"/>
              </a:rPr>
              <a:t> for more information on advanced search features. </a:t>
            </a:r>
            <a:endParaRPr b="0" lang="en-GB" sz="1800" spc="-1" strike="noStrike">
              <a:solidFill>
                <a:srgbClr val="000000"/>
              </a:solidFill>
              <a:uFill>
                <a:solidFill>
                  <a:srgbClr val="ffffff"/>
                </a:solidFill>
              </a:uFill>
              <a:latin typeface="Arial"/>
            </a:endParaRPr>
          </a:p>
          <a:p>
            <a:pPr>
              <a:lnSpc>
                <a:spcPct val="100000"/>
              </a:lnSpc>
            </a:pPr>
            <a:endParaRPr b="0" lang="en-GB" sz="1800" spc="-1" strike="noStrike">
              <a:solidFill>
                <a:srgbClr val="000000"/>
              </a:solidFill>
              <a:uFill>
                <a:solidFill>
                  <a:srgbClr val="ffffff"/>
                </a:solidFill>
              </a:uFill>
              <a:latin typeface="Arial"/>
            </a:endParaRPr>
          </a:p>
          <a:p>
            <a:pPr marL="285840" indent="-285480">
              <a:lnSpc>
                <a:spcPct val="100000"/>
              </a:lnSpc>
              <a:buClr>
                <a:srgbClr val="000000"/>
              </a:buClr>
              <a:buFont typeface="Arial"/>
              <a:buChar char="•"/>
            </a:pPr>
            <a:r>
              <a:rPr b="0" lang="en-GB" sz="1800" spc="-1" strike="noStrike">
                <a:solidFill>
                  <a:srgbClr val="000000"/>
                </a:solidFill>
                <a:uFill>
                  <a:solidFill>
                    <a:srgbClr val="ffffff"/>
                  </a:solidFill>
                </a:uFill>
                <a:latin typeface="Arial"/>
                <a:ea typeface="Noto Sans CJK SC Regular"/>
              </a:rPr>
              <a:t>Clicking on a cell panel (see above) will take you to cell characterization data including stimuli, cell responses, models, links to download the </a:t>
            </a:r>
            <a:r>
              <a:rPr b="0" lang="en-GB" sz="1800" spc="-1" strike="noStrike" u="sng">
                <a:solidFill>
                  <a:srgbClr val="ccccff"/>
                </a:solidFill>
                <a:uFill>
                  <a:solidFill>
                    <a:srgbClr val="ffffff"/>
                  </a:solidFill>
                </a:uFill>
                <a:latin typeface="Arial"/>
                <a:ea typeface="Noto Sans CJK SC Regular"/>
                <a:hlinkClick r:id="rId3"/>
              </a:rPr>
              <a:t>NWB file </a:t>
            </a:r>
            <a:r>
              <a:rPr b="0" lang="en-GB" sz="1800" spc="-1" strike="noStrike">
                <a:solidFill>
                  <a:srgbClr val="000000"/>
                </a:solidFill>
                <a:uFill>
                  <a:solidFill>
                    <a:srgbClr val="ffffff"/>
                  </a:solidFill>
                </a:uFill>
                <a:latin typeface="Arial"/>
                <a:ea typeface="Noto Sans CJK SC Regular"/>
              </a:rPr>
              <a:t>for that experiment, as well as morphological images, reconstructions and features (when available).</a:t>
            </a:r>
            <a:endParaRPr b="0" lang="en-GB" sz="1800" spc="-1" strike="noStrike">
              <a:solidFill>
                <a:srgbClr val="000000"/>
              </a:solidFill>
              <a:uFill>
                <a:solidFill>
                  <a:srgbClr val="ffffff"/>
                </a:solidFill>
              </a:uFill>
              <a:latin typeface="Arial"/>
            </a:endParaRPr>
          </a:p>
          <a:p>
            <a:pPr>
              <a:lnSpc>
                <a:spcPct val="100000"/>
              </a:lnSpc>
            </a:pPr>
            <a:endParaRPr b="0" lang="en-GB" sz="1800" spc="-1" strike="noStrike">
              <a:solidFill>
                <a:srgbClr val="000000"/>
              </a:solidFill>
              <a:uFill>
                <a:solidFill>
                  <a:srgbClr val="ffffff"/>
                </a:solidFill>
              </a:uFill>
              <a:latin typeface="Arial"/>
            </a:endParaRPr>
          </a:p>
          <a:p>
            <a:pPr>
              <a:lnSpc>
                <a:spcPct val="100000"/>
              </a:lnSpc>
            </a:pPr>
            <a:endParaRPr b="0" lang="en-GB" sz="1800" spc="-1" strike="noStrike">
              <a:solidFill>
                <a:srgbClr val="000000"/>
              </a:solidFill>
              <a:uFill>
                <a:solidFill>
                  <a:srgbClr val="ffffff"/>
                </a:solidFill>
              </a:uFill>
              <a:latin typeface="Arial"/>
            </a:endParaRPr>
          </a:p>
        </p:txBody>
      </p:sp>
      <p:pic>
        <p:nvPicPr>
          <p:cNvPr id="133" name="Picture 1" descr=""/>
          <p:cNvPicPr/>
          <p:nvPr/>
        </p:nvPicPr>
        <p:blipFill>
          <a:blip r:embed="rId4"/>
          <a:stretch/>
        </p:blipFill>
        <p:spPr>
          <a:xfrm>
            <a:off x="7925760" y="1547640"/>
            <a:ext cx="1668600" cy="3459600"/>
          </a:xfrm>
          <a:prstGeom prst="rect">
            <a:avLst/>
          </a:prstGeom>
          <a:ln>
            <a:noFill/>
          </a:ln>
        </p:spPr>
      </p:pic>
      <p:pic>
        <p:nvPicPr>
          <p:cNvPr id="134" name="Picture 4" descr=""/>
          <p:cNvPicPr/>
          <p:nvPr/>
        </p:nvPicPr>
        <p:blipFill>
          <a:blip r:embed="rId5"/>
          <a:stretch/>
        </p:blipFill>
        <p:spPr>
          <a:xfrm>
            <a:off x="648000" y="4201920"/>
            <a:ext cx="6428880" cy="1161720"/>
          </a:xfrm>
          <a:prstGeom prst="rect">
            <a:avLst/>
          </a:prstGeom>
          <a:ln>
            <a:noFill/>
          </a:ln>
        </p:spPr>
      </p:pic>
      <p:sp>
        <p:nvSpPr>
          <p:cNvPr id="135" name="CustomShape 3"/>
          <p:cNvSpPr/>
          <p:nvPr/>
        </p:nvSpPr>
        <p:spPr>
          <a:xfrm>
            <a:off x="269280" y="5580000"/>
            <a:ext cx="9303120" cy="1461960"/>
          </a:xfrm>
          <a:prstGeom prst="rect">
            <a:avLst/>
          </a:prstGeom>
          <a:noFill/>
          <a:ln>
            <a:noFill/>
          </a:ln>
        </p:spPr>
        <p:style>
          <a:lnRef idx="0"/>
          <a:fillRef idx="0"/>
          <a:effectRef idx="0"/>
          <a:fontRef idx="minor"/>
        </p:style>
        <p:txBody>
          <a:bodyPr lIns="90000" rIns="90000" tIns="45000" bIns="45000"/>
          <a:p>
            <a:pPr marL="285840" indent="-285480">
              <a:lnSpc>
                <a:spcPct val="100000"/>
              </a:lnSpc>
              <a:buClr>
                <a:srgbClr val="000000"/>
              </a:buClr>
              <a:buFont typeface="Arial"/>
              <a:buChar char="•"/>
            </a:pPr>
            <a:r>
              <a:rPr b="0" lang="en-GB" sz="1800" spc="-1" strike="noStrike">
                <a:solidFill>
                  <a:srgbClr val="000000"/>
                </a:solidFill>
                <a:uFill>
                  <a:solidFill>
                    <a:srgbClr val="ffffff"/>
                  </a:solidFill>
                </a:uFill>
                <a:latin typeface="Arial"/>
                <a:ea typeface="Noto Sans CJK SC Regular"/>
              </a:rPr>
              <a:t>Use the </a:t>
            </a:r>
            <a:r>
              <a:rPr b="0" lang="en-GB" sz="1800" spc="-1" strike="noStrike" u="sng">
                <a:solidFill>
                  <a:srgbClr val="ccccff"/>
                </a:solidFill>
                <a:uFill>
                  <a:solidFill>
                    <a:srgbClr val="ffffff"/>
                  </a:solidFill>
                </a:uFill>
                <a:latin typeface="Arial"/>
                <a:ea typeface="Noto Sans CJK SC Regular"/>
                <a:hlinkClick r:id="rId6"/>
              </a:rPr>
              <a:t>Allen SDK </a:t>
            </a:r>
            <a:r>
              <a:rPr b="0" lang="en-GB" sz="1800" spc="-1" strike="noStrike">
                <a:solidFill>
                  <a:srgbClr val="000000"/>
                </a:solidFill>
                <a:uFill>
                  <a:solidFill>
                    <a:srgbClr val="ffffff"/>
                  </a:solidFill>
                </a:uFill>
                <a:latin typeface="Arial"/>
                <a:ea typeface="Noto Sans CJK SC Regular"/>
              </a:rPr>
              <a:t>for </a:t>
            </a:r>
            <a:r>
              <a:rPr b="0" lang="en-GB" sz="1800" spc="-1" strike="noStrike">
                <a:solidFill>
                  <a:srgbClr val="000000"/>
                </a:solidFill>
                <a:uFill>
                  <a:solidFill>
                    <a:srgbClr val="ffffff"/>
                  </a:solidFill>
                </a:uFill>
                <a:latin typeface="Arial"/>
                <a:ea typeface="Noto Sans CJK SC Regular"/>
              </a:rPr>
              <a:t>sample code demonstrating how to download neuronal model parameters from the Allen Brain Atlas API and run your own simulations using stimuli from the Allen Cell Types Database or custom current injections:</a:t>
            </a:r>
            <a:endParaRPr b="0" lang="en-GB" sz="1800" spc="-1" strike="noStrike">
              <a:solidFill>
                <a:srgbClr val="000000"/>
              </a:solidFill>
              <a:uFill>
                <a:solidFill>
                  <a:srgbClr val="ffffff"/>
                </a:solidFill>
              </a:uFill>
              <a:latin typeface="Arial"/>
            </a:endParaRPr>
          </a:p>
          <a:p>
            <a:pPr lvl="2" marL="1143000" indent="-228240">
              <a:lnSpc>
                <a:spcPct val="100000"/>
              </a:lnSpc>
              <a:buClr>
                <a:srgbClr val="000000"/>
              </a:buClr>
              <a:buFont typeface="Symbol" charset="2"/>
              <a:buChar char=""/>
            </a:pPr>
            <a:r>
              <a:rPr b="0" lang="en-GB" sz="1800" spc="-1" strike="noStrike" u="sng">
                <a:solidFill>
                  <a:srgbClr val="ccccff"/>
                </a:solidFill>
                <a:uFill>
                  <a:solidFill>
                    <a:srgbClr val="ffffff"/>
                  </a:solidFill>
                </a:uFill>
                <a:latin typeface="Arial"/>
                <a:ea typeface="Noto Sans CJK SC Regular"/>
                <a:hlinkClick r:id="rId7"/>
              </a:rPr>
              <a:t>Biophysical Models</a:t>
            </a:r>
            <a:r>
              <a:rPr b="0" lang="en-GB" sz="1800" spc="-1" strike="noStrike">
                <a:solidFill>
                  <a:srgbClr val="000000"/>
                </a:solidFill>
                <a:uFill>
                  <a:solidFill>
                    <a:srgbClr val="ffffff"/>
                  </a:solidFill>
                </a:uFill>
                <a:latin typeface="Arial"/>
                <a:ea typeface="Noto Sans CJK SC Regular"/>
              </a:rPr>
              <a:t> </a:t>
            </a:r>
            <a:endParaRPr b="0" lang="en-GB" sz="1800" spc="-1" strike="noStrike">
              <a:solidFill>
                <a:srgbClr val="000000"/>
              </a:solidFill>
              <a:uFill>
                <a:solidFill>
                  <a:srgbClr val="ffffff"/>
                </a:solidFill>
              </a:uFill>
              <a:latin typeface="Arial"/>
            </a:endParaRPr>
          </a:p>
          <a:p>
            <a:pPr lvl="2" marL="1143000" indent="-228240">
              <a:lnSpc>
                <a:spcPct val="100000"/>
              </a:lnSpc>
              <a:buClr>
                <a:srgbClr val="000000"/>
              </a:buClr>
              <a:buFont typeface="Symbol" charset="2"/>
              <a:buChar char=""/>
            </a:pPr>
            <a:r>
              <a:rPr b="0" lang="en-GB" sz="1800" spc="-1" strike="noStrike" u="sng">
                <a:solidFill>
                  <a:srgbClr val="ccccff"/>
                </a:solidFill>
                <a:uFill>
                  <a:solidFill>
                    <a:srgbClr val="ffffff"/>
                  </a:solidFill>
                </a:uFill>
                <a:latin typeface="Arial"/>
                <a:ea typeface="Noto Sans CJK SC Regular"/>
                <a:hlinkClick r:id="rId8"/>
              </a:rPr>
              <a:t>Generalized LIF Models</a:t>
            </a:r>
            <a:r>
              <a:rPr b="0" lang="en-GB" sz="1800" spc="-1" strike="noStrike">
                <a:solidFill>
                  <a:srgbClr val="000000"/>
                </a:solidFill>
                <a:uFill>
                  <a:solidFill>
                    <a:srgbClr val="ffffff"/>
                  </a:solidFill>
                </a:uFill>
                <a:latin typeface="Arial"/>
                <a:ea typeface="Noto Sans CJK SC Regular"/>
              </a:rPr>
              <a:t> </a:t>
            </a:r>
            <a:endParaRPr b="0" lang="en-GB" sz="1800" spc="-1" strike="noStrike">
              <a:solidFill>
                <a:srgbClr val="000000"/>
              </a:solidFill>
              <a:uFill>
                <a:solidFill>
                  <a:srgbClr val="ffffff"/>
                </a:solidFill>
              </a:u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TextShape 1"/>
          <p:cNvSpPr txBox="1"/>
          <p:nvPr/>
        </p:nvSpPr>
        <p:spPr>
          <a:xfrm>
            <a:off x="503280" y="395640"/>
            <a:ext cx="9069120" cy="669600"/>
          </a:xfrm>
          <a:prstGeom prst="rect">
            <a:avLst/>
          </a:prstGeom>
          <a:noFill/>
          <a:ln>
            <a:noFill/>
          </a:ln>
        </p:spPr>
        <p:txBody>
          <a:bodyPr lIns="0" rIns="0" tIns="0" bIns="0" anchor="ctr"/>
          <a:p>
            <a:pPr algn="ctr">
              <a:lnSpc>
                <a:spcPct val="93000"/>
              </a:lnSpc>
            </a:pPr>
            <a:r>
              <a:rPr b="0" lang="en-GB" sz="2800" spc="-1" strike="noStrike">
                <a:solidFill>
                  <a:srgbClr val="000000"/>
                </a:solidFill>
                <a:uFill>
                  <a:solidFill>
                    <a:srgbClr val="ffffff"/>
                  </a:solidFill>
                </a:uFill>
                <a:latin typeface="Arial"/>
                <a:ea typeface="Noto Sans CJK SC Regular"/>
              </a:rPr>
              <a:t>How to most effectively navigate and mine the </a:t>
            </a:r>
            <a:r>
              <a:rPr b="0" lang="en-GB" sz="2800" spc="-1" strike="noStrike">
                <a:solidFill>
                  <a:srgbClr val="000000"/>
                </a:solidFill>
                <a:uFill>
                  <a:solidFill>
                    <a:srgbClr val="ffffff"/>
                  </a:solidFill>
                </a:uFill>
                <a:latin typeface="Arial"/>
                <a:ea typeface="Noto Sans CJK SC Regular"/>
              </a:rPr>
              <a:t>
</a:t>
            </a:r>
            <a:r>
              <a:rPr b="0" lang="en-GB" sz="2800" spc="-1" strike="noStrike">
                <a:solidFill>
                  <a:srgbClr val="000000"/>
                </a:solidFill>
                <a:uFill>
                  <a:solidFill>
                    <a:srgbClr val="ffffff"/>
                  </a:solidFill>
                </a:uFill>
                <a:latin typeface="Arial"/>
                <a:ea typeface="Noto Sans CJK SC Regular"/>
              </a:rPr>
              <a:t>Allen Cell Types Database</a:t>
            </a:r>
            <a:endParaRPr b="0" lang="en-GB" sz="4400" spc="-1" strike="noStrike">
              <a:solidFill>
                <a:srgbClr val="000000"/>
              </a:solidFill>
              <a:uFill>
                <a:solidFill>
                  <a:srgbClr val="ffffff"/>
                </a:solidFill>
              </a:uFill>
              <a:latin typeface="Arial"/>
            </a:endParaRPr>
          </a:p>
        </p:txBody>
      </p:sp>
      <p:sp>
        <p:nvSpPr>
          <p:cNvPr id="137" name="CustomShape 2"/>
          <p:cNvSpPr/>
          <p:nvPr/>
        </p:nvSpPr>
        <p:spPr>
          <a:xfrm>
            <a:off x="285480" y="1259640"/>
            <a:ext cx="6914880" cy="4479480"/>
          </a:xfrm>
          <a:prstGeom prst="rect">
            <a:avLst/>
          </a:prstGeom>
          <a:noFill/>
          <a:ln>
            <a:noFill/>
          </a:ln>
        </p:spPr>
        <p:style>
          <a:lnRef idx="0"/>
          <a:fillRef idx="0"/>
          <a:effectRef idx="0"/>
          <a:fontRef idx="minor"/>
        </p:style>
        <p:txBody>
          <a:bodyPr lIns="90000" rIns="90000" tIns="45000" bIns="45000"/>
          <a:p>
            <a:pPr>
              <a:lnSpc>
                <a:spcPct val="100000"/>
              </a:lnSpc>
            </a:pPr>
            <a:r>
              <a:rPr b="1" lang="en-GB" sz="1800" spc="-1" strike="noStrike">
                <a:solidFill>
                  <a:srgbClr val="000000"/>
                </a:solidFill>
                <a:uFill>
                  <a:solidFill>
                    <a:srgbClr val="ffffff"/>
                  </a:solidFill>
                </a:uFill>
                <a:latin typeface="Arial"/>
                <a:ea typeface="Noto Sans CJK SC Regular"/>
              </a:rPr>
              <a:t>Single Cell RNA Sequencing</a:t>
            </a:r>
            <a:endParaRPr b="0" lang="en-GB" sz="1800" spc="-1" strike="noStrike">
              <a:solidFill>
                <a:srgbClr val="000000"/>
              </a:solidFill>
              <a:uFill>
                <a:solidFill>
                  <a:srgbClr val="ffffff"/>
                </a:solidFill>
              </a:uFill>
              <a:latin typeface="Arial"/>
            </a:endParaRPr>
          </a:p>
          <a:p>
            <a:pPr>
              <a:lnSpc>
                <a:spcPct val="100000"/>
              </a:lnSpc>
            </a:pPr>
            <a:endParaRPr b="0" lang="en-GB" sz="1800" spc="-1" strike="noStrike">
              <a:solidFill>
                <a:srgbClr val="000000"/>
              </a:solidFill>
              <a:uFill>
                <a:solidFill>
                  <a:srgbClr val="ffffff"/>
                </a:solidFill>
              </a:uFill>
              <a:latin typeface="Arial"/>
            </a:endParaRPr>
          </a:p>
          <a:p>
            <a:pPr marL="285840" indent="-285480">
              <a:lnSpc>
                <a:spcPct val="100000"/>
              </a:lnSpc>
              <a:buClr>
                <a:srgbClr val="000000"/>
              </a:buClr>
              <a:buFont typeface="Arial"/>
              <a:buChar char="•"/>
            </a:pPr>
            <a:r>
              <a:rPr b="0" lang="en-GB" sz="1800" spc="-1" strike="noStrike">
                <a:solidFill>
                  <a:srgbClr val="000000"/>
                </a:solidFill>
                <a:uFill>
                  <a:solidFill>
                    <a:srgbClr val="ffffff"/>
                  </a:solidFill>
                </a:uFill>
                <a:latin typeface="Arial"/>
                <a:ea typeface="Noto Sans CJK SC Regular"/>
              </a:rPr>
              <a:t>Prototype cell type classification was performed based on transcriptomics from single cells isolated from the primary visual cortex and is described </a:t>
            </a:r>
            <a:r>
              <a:rPr b="0" lang="en-GB" sz="1800" spc="-1" strike="noStrike" u="sng">
                <a:solidFill>
                  <a:srgbClr val="ccccff"/>
                </a:solidFill>
                <a:uFill>
                  <a:solidFill>
                    <a:srgbClr val="ffffff"/>
                  </a:solidFill>
                </a:uFill>
                <a:latin typeface="Arial"/>
                <a:ea typeface="Noto Sans CJK SC Regular"/>
                <a:hlinkClick r:id="rId1"/>
              </a:rPr>
              <a:t>here</a:t>
            </a:r>
            <a:r>
              <a:rPr b="0" lang="en-GB" sz="1800" spc="-1" strike="noStrike">
                <a:solidFill>
                  <a:srgbClr val="000000"/>
                </a:solidFill>
                <a:uFill>
                  <a:solidFill>
                    <a:srgbClr val="ffffff"/>
                  </a:solidFill>
                </a:uFill>
                <a:latin typeface="Arial"/>
                <a:ea typeface="Noto Sans CJK SC Regular"/>
              </a:rPr>
              <a:t> and </a:t>
            </a:r>
            <a:r>
              <a:rPr b="0" lang="en-GB" sz="1800" spc="-1" strike="noStrike" u="sng">
                <a:solidFill>
                  <a:srgbClr val="ccccff"/>
                </a:solidFill>
                <a:uFill>
                  <a:solidFill>
                    <a:srgbClr val="ffffff"/>
                  </a:solidFill>
                </a:uFill>
                <a:latin typeface="Arial"/>
                <a:ea typeface="Noto Sans CJK SC Regular"/>
                <a:hlinkClick r:id="rId2"/>
              </a:rPr>
              <a:t>here</a:t>
            </a:r>
            <a:r>
              <a:rPr b="0" lang="en-GB" sz="1800" spc="-1" strike="noStrike">
                <a:solidFill>
                  <a:srgbClr val="000000"/>
                </a:solidFill>
                <a:uFill>
                  <a:solidFill>
                    <a:srgbClr val="ffffff"/>
                  </a:solidFill>
                </a:uFill>
                <a:latin typeface="Arial"/>
                <a:ea typeface="Noto Sans CJK SC Regular"/>
              </a:rPr>
              <a:t>. </a:t>
            </a:r>
            <a:endParaRPr b="0" lang="en-GB" sz="1800" spc="-1" strike="noStrike">
              <a:solidFill>
                <a:srgbClr val="000000"/>
              </a:solidFill>
              <a:uFill>
                <a:solidFill>
                  <a:srgbClr val="ffffff"/>
                </a:solidFill>
              </a:uFill>
              <a:latin typeface="Arial"/>
            </a:endParaRPr>
          </a:p>
          <a:p>
            <a:pPr>
              <a:lnSpc>
                <a:spcPct val="100000"/>
              </a:lnSpc>
            </a:pPr>
            <a:endParaRPr b="0" lang="en-GB" sz="1800" spc="-1" strike="noStrike">
              <a:solidFill>
                <a:srgbClr val="000000"/>
              </a:solidFill>
              <a:uFill>
                <a:solidFill>
                  <a:srgbClr val="ffffff"/>
                </a:solidFill>
              </a:uFill>
              <a:latin typeface="Arial"/>
            </a:endParaRPr>
          </a:p>
          <a:p>
            <a:pPr marL="285840" indent="-285480">
              <a:lnSpc>
                <a:spcPct val="100000"/>
              </a:lnSpc>
              <a:buClr>
                <a:srgbClr val="000000"/>
              </a:buClr>
              <a:buFont typeface="Arial"/>
              <a:buChar char="•"/>
            </a:pPr>
            <a:r>
              <a:rPr b="0" lang="en-GB" sz="1800" spc="-1" strike="noStrike">
                <a:solidFill>
                  <a:srgbClr val="000000"/>
                </a:solidFill>
                <a:uFill>
                  <a:solidFill>
                    <a:srgbClr val="ffffff"/>
                  </a:solidFill>
                </a:uFill>
                <a:latin typeface="Arial"/>
                <a:ea typeface="Noto Sans CJK SC Regular"/>
              </a:rPr>
              <a:t>Follow up studies are in progress and include RNA Sequencing from single cells isolated from the lateral geniculate complex, the primary visual cortex and from the anterior lateral motor area. From </a:t>
            </a:r>
            <a:r>
              <a:rPr b="0" lang="en-GB" sz="1800" spc="-1" strike="noStrike" u="sng">
                <a:solidFill>
                  <a:srgbClr val="ccccff"/>
                </a:solidFill>
                <a:uFill>
                  <a:solidFill>
                    <a:srgbClr val="ffffff"/>
                  </a:solidFill>
                </a:uFill>
                <a:latin typeface="Arial"/>
                <a:ea typeface="Noto Sans CJK SC Regular"/>
                <a:hlinkClick r:id="rId3"/>
              </a:rPr>
              <a:t>this</a:t>
            </a:r>
            <a:r>
              <a:rPr b="0" lang="en-GB" sz="1800" spc="-1" strike="noStrike">
                <a:solidFill>
                  <a:srgbClr val="000000"/>
                </a:solidFill>
                <a:uFill>
                  <a:solidFill>
                    <a:srgbClr val="ffffff"/>
                  </a:solidFill>
                </a:uFill>
                <a:latin typeface="Arial"/>
                <a:ea typeface="Noto Sans CJK SC Regular"/>
              </a:rPr>
              <a:t> page, you can download gene level FPKM values (as might be used in a </a:t>
            </a:r>
            <a:r>
              <a:rPr b="0" lang="en-GB" sz="1800" spc="-1" strike="noStrike" u="sng">
                <a:solidFill>
                  <a:srgbClr val="ccccff"/>
                </a:solidFill>
                <a:uFill>
                  <a:solidFill>
                    <a:srgbClr val="ffffff"/>
                  </a:solidFill>
                </a:uFill>
                <a:latin typeface="Arial"/>
                <a:ea typeface="Noto Sans CJK SC Regular"/>
                <a:hlinkClick r:id="rId4"/>
              </a:rPr>
              <a:t>heatmap</a:t>
            </a:r>
            <a:r>
              <a:rPr b="0" lang="en-GB" sz="1800" spc="-1" strike="noStrike">
                <a:solidFill>
                  <a:srgbClr val="000000"/>
                </a:solidFill>
                <a:uFill>
                  <a:solidFill>
                    <a:srgbClr val="ffffff"/>
                  </a:solidFill>
                </a:uFill>
                <a:latin typeface="Arial"/>
                <a:ea typeface="Noto Sans CJK SC Regular"/>
              </a:rPr>
              <a:t> display of gene expression for neurotransmitters) or access </a:t>
            </a:r>
            <a:r>
              <a:rPr b="0" lang="en-GB" sz="1800" spc="-1" strike="noStrike" u="sng">
                <a:solidFill>
                  <a:srgbClr val="ccccff"/>
                </a:solidFill>
                <a:uFill>
                  <a:solidFill>
                    <a:srgbClr val="ffffff"/>
                  </a:solidFill>
                </a:uFill>
                <a:latin typeface="Arial"/>
                <a:ea typeface="Noto Sans CJK SC Regular"/>
                <a:hlinkClick r:id="rId5"/>
              </a:rPr>
              <a:t>FPKM and TPM </a:t>
            </a:r>
            <a:r>
              <a:rPr b="0" lang="en-GB" sz="1800" spc="-1" strike="noStrike">
                <a:solidFill>
                  <a:srgbClr val="000000"/>
                </a:solidFill>
                <a:uFill>
                  <a:solidFill>
                    <a:srgbClr val="ffffff"/>
                  </a:solidFill>
                </a:uFill>
                <a:latin typeface="Arial"/>
                <a:ea typeface="Noto Sans CJK SC Regular"/>
              </a:rPr>
              <a:t>values for each sample.</a:t>
            </a:r>
            <a:endParaRPr b="0" lang="en-GB" sz="1800" spc="-1" strike="noStrike">
              <a:solidFill>
                <a:srgbClr val="000000"/>
              </a:solidFill>
              <a:uFill>
                <a:solidFill>
                  <a:srgbClr val="ffffff"/>
                </a:solidFill>
              </a:uFill>
              <a:latin typeface="Arial"/>
            </a:endParaRPr>
          </a:p>
          <a:p>
            <a:pPr>
              <a:lnSpc>
                <a:spcPct val="100000"/>
              </a:lnSpc>
            </a:pPr>
            <a:endParaRPr b="0" lang="en-GB" sz="1800" spc="-1" strike="noStrike">
              <a:solidFill>
                <a:srgbClr val="000000"/>
              </a:solidFill>
              <a:uFill>
                <a:solidFill>
                  <a:srgbClr val="ffffff"/>
                </a:solidFill>
              </a:uFill>
              <a:latin typeface="Arial"/>
            </a:endParaRPr>
          </a:p>
          <a:p>
            <a:pPr>
              <a:lnSpc>
                <a:spcPct val="100000"/>
              </a:lnSpc>
            </a:pPr>
            <a:endParaRPr b="0" lang="en-GB" sz="1800" spc="-1" strike="noStrike">
              <a:solidFill>
                <a:srgbClr val="000000"/>
              </a:solidFill>
              <a:uFill>
                <a:solidFill>
                  <a:srgbClr val="ffffff"/>
                </a:solidFill>
              </a:uFill>
              <a:latin typeface="Arial"/>
            </a:endParaRPr>
          </a:p>
          <a:p>
            <a:pPr>
              <a:lnSpc>
                <a:spcPct val="100000"/>
              </a:lnSpc>
            </a:pPr>
            <a:endParaRPr b="0" lang="en-GB" sz="1800" spc="-1" strike="noStrike">
              <a:solidFill>
                <a:srgbClr val="000000"/>
              </a:solidFill>
              <a:uFill>
                <a:solidFill>
                  <a:srgbClr val="ffffff"/>
                </a:solidFill>
              </a:uFill>
              <a:latin typeface="Arial"/>
            </a:endParaRPr>
          </a:p>
        </p:txBody>
      </p:sp>
      <p:pic>
        <p:nvPicPr>
          <p:cNvPr id="138" name="Picture 5" descr=""/>
          <p:cNvPicPr/>
          <p:nvPr/>
        </p:nvPicPr>
        <p:blipFill>
          <a:blip r:embed="rId6"/>
          <a:stretch/>
        </p:blipFill>
        <p:spPr>
          <a:xfrm>
            <a:off x="7200720" y="1979640"/>
            <a:ext cx="2645280" cy="2590200"/>
          </a:xfrm>
          <a:prstGeom prst="rect">
            <a:avLst/>
          </a:prstGeom>
          <a:ln>
            <a:noFill/>
          </a:ln>
        </p:spPr>
      </p:pic>
      <p:sp>
        <p:nvSpPr>
          <p:cNvPr id="139" name="CustomShape 3"/>
          <p:cNvSpPr/>
          <p:nvPr/>
        </p:nvSpPr>
        <p:spPr>
          <a:xfrm>
            <a:off x="285840" y="5004000"/>
            <a:ext cx="9560160" cy="2010600"/>
          </a:xfrm>
          <a:prstGeom prst="rect">
            <a:avLst/>
          </a:prstGeom>
          <a:noFill/>
          <a:ln>
            <a:noFill/>
          </a:ln>
        </p:spPr>
        <p:style>
          <a:lnRef idx="0"/>
          <a:fillRef idx="0"/>
          <a:effectRef idx="0"/>
          <a:fontRef idx="minor"/>
        </p:style>
        <p:txBody>
          <a:bodyPr lIns="90000" rIns="90000" tIns="45000" bIns="45000"/>
          <a:p>
            <a:pPr marL="285840" indent="-285480">
              <a:lnSpc>
                <a:spcPct val="100000"/>
              </a:lnSpc>
              <a:buClr>
                <a:srgbClr val="000000"/>
              </a:buClr>
              <a:buFont typeface="Arial"/>
              <a:buChar char="•"/>
            </a:pPr>
            <a:r>
              <a:rPr b="0" lang="en-GB" sz="1800" spc="-1" strike="noStrike">
                <a:solidFill>
                  <a:srgbClr val="000000"/>
                </a:solidFill>
                <a:uFill>
                  <a:solidFill>
                    <a:srgbClr val="ffffff"/>
                  </a:solidFill>
                </a:uFill>
                <a:latin typeface="Arial"/>
                <a:ea typeface="Noto Sans CJK SC Regular"/>
              </a:rPr>
              <a:t>What analyses can you perform?</a:t>
            </a:r>
            <a:endParaRPr b="0" lang="en-GB" sz="1800" spc="-1" strike="noStrike">
              <a:solidFill>
                <a:srgbClr val="000000"/>
              </a:solidFill>
              <a:uFill>
                <a:solidFill>
                  <a:srgbClr val="ffffff"/>
                </a:solidFill>
              </a:uFill>
              <a:latin typeface="Arial"/>
            </a:endParaRPr>
          </a:p>
          <a:p>
            <a:pPr>
              <a:lnSpc>
                <a:spcPct val="100000"/>
              </a:lnSpc>
            </a:pPr>
            <a:endParaRPr b="0" lang="en-GB" sz="1800" spc="-1" strike="noStrike">
              <a:solidFill>
                <a:srgbClr val="000000"/>
              </a:solidFill>
              <a:uFill>
                <a:solidFill>
                  <a:srgbClr val="ffffff"/>
                </a:solidFill>
              </a:uFill>
              <a:latin typeface="Arial"/>
            </a:endParaRPr>
          </a:p>
          <a:p>
            <a:pPr lvl="1" marL="1028880" indent="-285480">
              <a:lnSpc>
                <a:spcPct val="100000"/>
              </a:lnSpc>
              <a:buClr>
                <a:srgbClr val="000000"/>
              </a:buClr>
              <a:buFont typeface="Arial"/>
              <a:buChar char="•"/>
            </a:pPr>
            <a:r>
              <a:rPr b="0" lang="en-GB" sz="1800" spc="-1" strike="noStrike">
                <a:solidFill>
                  <a:srgbClr val="000000"/>
                </a:solidFill>
                <a:uFill>
                  <a:solidFill>
                    <a:srgbClr val="ffffff"/>
                  </a:solidFill>
                </a:uFill>
                <a:latin typeface="Arial"/>
                <a:ea typeface="Noto Sans CJK SC Regular"/>
              </a:rPr>
              <a:t>Compare the transcriptome of your cell to identify similar cells</a:t>
            </a:r>
            <a:endParaRPr b="0" lang="en-GB" sz="1800" spc="-1" strike="noStrike">
              <a:solidFill>
                <a:srgbClr val="000000"/>
              </a:solidFill>
              <a:uFill>
                <a:solidFill>
                  <a:srgbClr val="ffffff"/>
                </a:solidFill>
              </a:uFill>
              <a:latin typeface="Arial"/>
            </a:endParaRPr>
          </a:p>
          <a:p>
            <a:pPr lvl="1" marL="1028880" indent="-285480">
              <a:lnSpc>
                <a:spcPct val="100000"/>
              </a:lnSpc>
              <a:buClr>
                <a:srgbClr val="000000"/>
              </a:buClr>
              <a:buFont typeface="Arial"/>
              <a:buChar char="•"/>
            </a:pPr>
            <a:r>
              <a:rPr b="0" lang="en-GB" sz="1800" spc="-1" strike="noStrike">
                <a:solidFill>
                  <a:srgbClr val="000000"/>
                </a:solidFill>
                <a:uFill>
                  <a:solidFill>
                    <a:srgbClr val="ffffff"/>
                  </a:solidFill>
                </a:uFill>
                <a:latin typeface="Arial"/>
                <a:ea typeface="Noto Sans CJK SC Regular"/>
              </a:rPr>
              <a:t>Identify marker genes of cell types</a:t>
            </a:r>
            <a:endParaRPr b="0" lang="en-GB" sz="1800" spc="-1" strike="noStrike">
              <a:solidFill>
                <a:srgbClr val="000000"/>
              </a:solidFill>
              <a:uFill>
                <a:solidFill>
                  <a:srgbClr val="ffffff"/>
                </a:solidFill>
              </a:uFill>
              <a:latin typeface="Arial"/>
            </a:endParaRPr>
          </a:p>
          <a:p>
            <a:pPr lvl="1" marL="1028880" indent="-285480">
              <a:lnSpc>
                <a:spcPct val="100000"/>
              </a:lnSpc>
              <a:buClr>
                <a:srgbClr val="000000"/>
              </a:buClr>
              <a:buFont typeface="Arial"/>
              <a:buChar char="•"/>
            </a:pPr>
            <a:r>
              <a:rPr b="0" lang="en-GB" sz="1800" spc="-1" strike="noStrike">
                <a:solidFill>
                  <a:srgbClr val="000000"/>
                </a:solidFill>
                <a:uFill>
                  <a:solidFill>
                    <a:srgbClr val="ffffff"/>
                  </a:solidFill>
                </a:uFill>
                <a:latin typeface="Arial"/>
                <a:ea typeface="Noto Sans CJK SC Regular"/>
              </a:rPr>
              <a:t>Look at expression patterns of functional categories of genes (i.e. ion channels, GPCRs etc.)</a:t>
            </a:r>
            <a:endParaRPr b="0" lang="en-GB" sz="1800" spc="-1" strike="noStrike">
              <a:solidFill>
                <a:srgbClr val="000000"/>
              </a:solidFill>
              <a:uFill>
                <a:solidFill>
                  <a:srgbClr val="ffffff"/>
                </a:solidFill>
              </a:uFill>
              <a:latin typeface="Arial"/>
            </a:endParaRPr>
          </a:p>
          <a:p>
            <a:pPr>
              <a:lnSpc>
                <a:spcPct val="100000"/>
              </a:lnSpc>
            </a:pPr>
            <a:endParaRPr b="0" lang="en-GB" sz="1800" spc="-1" strike="noStrike">
              <a:solidFill>
                <a:srgbClr val="000000"/>
              </a:solidFill>
              <a:uFill>
                <a:solidFill>
                  <a:srgbClr val="ffffff"/>
                </a:solidFill>
              </a:uFill>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1231</TotalTime>
  <Application>LibreOffice/5.1.6.2$Linux_X86_64 LibreOffice_project/10m0$Build-2</Application>
  <Words>491</Words>
  <Paragraphs>60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2017-05-31T14:58:21Z</dcterms:created>
  <dc:creator>Terri Gilbert</dc:creator>
  <dc:description/>
  <dc:language>en-GB</dc:language>
  <cp:lastModifiedBy/>
  <cp:lastPrinted>1601-01-01T00:00:00Z</cp:lastPrinted>
  <dcterms:modified xsi:type="dcterms:W3CDTF">2017-07-03T11:47:54Z</dcterms:modified>
  <cp:revision>27</cp:revision>
  <dc:subject/>
  <dc:title>&lt;Your resource title&gt;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4</vt:i4>
  </property>
  <property fmtid="{D5CDD505-2E9C-101B-9397-08002B2CF9AE}" pid="8" name="PresentationFormat">
    <vt:lpwstr>Custom</vt:lpwstr>
  </property>
  <property fmtid="{D5CDD505-2E9C-101B-9397-08002B2CF9AE}" pid="9" name="ScaleCrop">
    <vt:bool>0</vt:bool>
  </property>
  <property fmtid="{D5CDD505-2E9C-101B-9397-08002B2CF9AE}" pid="10" name="ShareDoc">
    <vt:bool>0</vt:bool>
  </property>
  <property fmtid="{D5CDD505-2E9C-101B-9397-08002B2CF9AE}" pid="11" name="Slides">
    <vt:i4>4</vt:i4>
  </property>
</Properties>
</file>