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C8141C8-C82C-4DBA-982A-7003BA16A4B8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BCB8A8DA-C782-4B72-B627-E79E0F5B3CCE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D4960A3C-FC36-4195-8E95-780499A9B394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587A422D-5A6B-4A24-97E9-18110F334612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B228C1A1-02C6-48CE-A12D-165DD9224EFD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912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912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Master title style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50328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560" cy="51876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F10811E8-6159-4C3A-BCA5-5F9A2D97CF37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Master title style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2844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Second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Third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Fourth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Fifth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Sixth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Seventh Outline LevelClick to edit Master text styles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Second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Third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Fourth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Fifth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328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560" cy="51876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5A973BDF-B73E-48E3-93C8-148AFB36851E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crcns.org/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3280" y="147492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39240" bIns="0" anchor="ctr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CRCNS.org – Collaborative Research in Computational  Neuroscience - Data sharing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3280" y="3059280"/>
            <a:ext cx="9070560" cy="64908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 anchor="ctr"/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1"/>
              </a:rPr>
              <a:t>http://crcns.org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216000" y="7020000"/>
            <a:ext cx="2879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 tutorial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1295280" y="4932360"/>
            <a:ext cx="748800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 public repository hosting freely available neurophysiology and behavioural data useful for computational neuroscience.  Includes data from a variety of species and brain regions and species.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Line 5"/>
          <p:cNvSpPr/>
          <p:nvPr/>
        </p:nvSpPr>
        <p:spPr>
          <a:xfrm>
            <a:off x="0" y="6927840"/>
            <a:ext cx="10080360" cy="360"/>
          </a:xfrm>
          <a:prstGeom prst="line">
            <a:avLst/>
          </a:prstGeom>
          <a:ln w="1584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6"/>
          <p:cNvSpPr/>
          <p:nvPr/>
        </p:nvSpPr>
        <p:spPr>
          <a:xfrm>
            <a:off x="6985080" y="7020000"/>
            <a:ext cx="2879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 algn="r">
              <a:lnSpc>
                <a:spcPct val="93000"/>
              </a:lnSpc>
            </a:pP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1.1 Experimental Datasets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792000" y="1187640"/>
            <a:ext cx="8136720" cy="630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Hosts about 83 data sets, 4.3 TB, 3,200 files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Primarily in-vivo neurophysiology and behavioral data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Publications made using data: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8576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68 peer-reviewed Journal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8576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45 Conference papers or posters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8576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2 Book chapters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8576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 Masters thesis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8576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12 archive pre-prints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128+ total publications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Funded by NSF and LBNL (Lawrence Berkeley National Laboratory)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Data hosted at NERSC (National Energy Research Scientific Computing Center)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Yearly downloads (from July 2016-July 2017):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20024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about 4,900 files, 7.33 TB.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31640" y="179280"/>
            <a:ext cx="822780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3528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Features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64000" y="323280"/>
            <a:ext cx="822780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3528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Current work/ future plans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080000" y="1691640"/>
            <a:ext cx="806436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Standardize format for storing data and metadata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Make contribution process more efficient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Integrate with HPC (High Performance Computing) environment at NERSC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Implement robotic tape storage for very large datasets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Develop new portal software to improve searching and browsing data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512000" y="1547640"/>
            <a:ext cx="7343640" cy="54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Currently, 83 data sets.  Total size about 4.3 TB.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Visual cortex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(16) - Monkey, Cat, mouse, Human (fMRI)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Auditory cortex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(2) – Rat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Frontal cortex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(1) – Rat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Parietal cortex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(1) – Monkey.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Prefrontal cortex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(4) – Rat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Motor cortex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(3) – Mouse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Somatosensory cortex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(3) – Mouse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Orbitofrontal cortex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(2) – Rat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Hippocampus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(12) – Rat, Monkey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Thalamus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(1) – Mouse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Retina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(1) – Mouse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LGN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(1) - Mouse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Brainstem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(1) – Mouse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Avian brain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(6) - Zebra finch; auditory and motor areas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Insect brain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(1) - Grasshopper auditory receptor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Eye movements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(1) - Human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EPFL Neural Decoding Challenges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(4) - rat cortex, monkey LGN and retina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DREAM (Data base for Reaching experiments)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(15) - Human and Monkey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Methods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(4) -  Calcium imaging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Simulation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(1) - Rat hippocampus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6480" y="273600"/>
            <a:ext cx="822780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3528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Currently hosted datasets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13259</TotalTime>
  <Application>LibreOffice/5.1.6.2$Linux_X86_64 LibreOffice_project/10m0$Build-2</Application>
  <Words>206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2017-05-31T14:58:21Z</dcterms:created>
  <dc:creator/>
  <dc:description/>
  <dc:language>en-GB</dc:language>
  <cp:lastModifiedBy/>
  <cp:lastPrinted>2017-06-29T18:48:26Z</cp:lastPrinted>
  <dcterms:modified xsi:type="dcterms:W3CDTF">2017-07-03T12:04:02Z</dcterms:modified>
  <cp:revision>33</cp:revision>
  <dc:subject/>
  <dc:title>&lt;Your resource title&gt;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