
<file path=[Content_Types].xml><?xml version="1.0" encoding="utf-8"?>
<Types xmlns="http://schemas.openxmlformats.org/package/2006/content-types">
  <Override PartName="/_rels/.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_rels/slide3.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solidFill>
                  <a:srgbClr val="000000"/>
                </a:solidFill>
                <a:uFill>
                  <a:solidFill>
                    <a:srgbClr val="ffffff"/>
                  </a:solidFill>
                </a:uFill>
                <a:latin typeface="Arial"/>
              </a:rPr>
              <a:t>Click to edit the notes format</a:t>
            </a:r>
            <a:endParaRPr b="0" lang="en-GB"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280680" cy="534240"/>
          </a:xfrm>
          <a:prstGeom prst="rect">
            <a:avLst/>
          </a:prstGeom>
        </p:spPr>
        <p:txBody>
          <a:bodyPr lIns="0" rIns="0" tIns="0" bIns="0"/>
          <a:p>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278960" y="0"/>
            <a:ext cx="3280680" cy="534240"/>
          </a:xfrm>
          <a:prstGeom prst="rect">
            <a:avLst/>
          </a:prstGeom>
        </p:spPr>
        <p:txBody>
          <a:bodyPr lIns="0" rIns="0" tIns="0" bIns="0"/>
          <a:p>
            <a:pPr algn="r"/>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10157400"/>
            <a:ext cx="3280680" cy="534240"/>
          </a:xfrm>
          <a:prstGeom prst="rect">
            <a:avLst/>
          </a:prstGeom>
        </p:spPr>
        <p:txBody>
          <a:bodyPr lIns="0" rIns="0" tIns="0" bIns="0" anchor="b"/>
          <a:p>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278960" y="10157400"/>
            <a:ext cx="3280680" cy="534240"/>
          </a:xfrm>
          <a:prstGeom prst="rect">
            <a:avLst/>
          </a:prstGeom>
        </p:spPr>
        <p:txBody>
          <a:bodyPr lIns="0" rIns="0" tIns="0" bIns="0" anchor="b"/>
          <a:p>
            <a:pPr algn="r"/>
            <a:fld id="{F8126102-7848-4CAF-90DC-56F9CD53019E}" type="slidenum">
              <a:rPr b="0" lang="en-GB" sz="1400" spc="-1" strike="noStrike">
                <a:solidFill>
                  <a:srgbClr val="000000"/>
                </a:solidFill>
                <a:uFill>
                  <a:solidFill>
                    <a:srgbClr val="ffffff"/>
                  </a:solidFill>
                </a:uFill>
                <a:latin typeface="Times New Roman"/>
              </a:rPr>
              <a:t>1</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875A01BB-A06F-4B8B-94FF-D4ABC535E61D}" type="slidenum">
              <a:rPr b="0" lang="en-GB" sz="1400" spc="-1" strike="noStrike">
                <a:solidFill>
                  <a:srgbClr val="000000"/>
                </a:solidFill>
                <a:uFill>
                  <a:solidFill>
                    <a:srgbClr val="ffffff"/>
                  </a:solidFill>
                </a:uFill>
                <a:latin typeface="Times New Roman"/>
                <a:ea typeface="DejaVu Sans"/>
              </a:rPr>
              <a:t>1</a:t>
            </a:fld>
            <a:endParaRPr b="0" lang="en-GB" sz="1400" spc="-1" strike="noStrike">
              <a:solidFill>
                <a:srgbClr val="000000"/>
              </a:solidFill>
              <a:uFill>
                <a:solidFill>
                  <a:srgbClr val="ffffff"/>
                </a:solidFill>
              </a:uFill>
              <a:latin typeface="Times New Roman"/>
            </a:endParaRPr>
          </a:p>
        </p:txBody>
      </p:sp>
      <p:sp>
        <p:nvSpPr>
          <p:cNvPr id="93"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CEC02ABF-358B-4B62-BB75-8BB48B5477AB}" type="slidenum">
              <a:rPr b="0" lang="en-GB" sz="1400" spc="-1" strike="noStrike">
                <a:solidFill>
                  <a:srgbClr val="000000"/>
                </a:solidFill>
                <a:uFill>
                  <a:solidFill>
                    <a:srgbClr val="ffffff"/>
                  </a:solidFill>
                </a:uFill>
                <a:latin typeface="Times New Roman"/>
                <a:ea typeface="DejaVu Sans"/>
              </a:rPr>
              <a:t>1</a:t>
            </a:fld>
            <a:endParaRPr b="0" lang="en-GB" sz="1400" spc="-1" strike="noStrike">
              <a:solidFill>
                <a:srgbClr val="000000"/>
              </a:solidFill>
              <a:uFill>
                <a:solidFill>
                  <a:srgbClr val="ffffff"/>
                </a:solidFill>
              </a:uFill>
              <a:latin typeface="Times New Roman"/>
            </a:endParaRPr>
          </a:p>
        </p:txBody>
      </p:sp>
      <p:sp>
        <p:nvSpPr>
          <p:cNvPr id="95"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4B94639A-BC32-4554-848C-614321BDD750}" type="slidenum">
              <a:rPr b="0" lang="en-GB" sz="1400" spc="-1" strike="noStrike">
                <a:solidFill>
                  <a:srgbClr val="000000"/>
                </a:solidFill>
                <a:uFill>
                  <a:solidFill>
                    <a:srgbClr val="ffffff"/>
                  </a:solidFill>
                </a:uFill>
                <a:latin typeface="Times New Roman"/>
                <a:ea typeface="DejaVu Sans"/>
              </a:rPr>
              <a:t>1</a:t>
            </a:fld>
            <a:endParaRPr b="0" lang="en-GB" sz="1400" spc="-1" strike="noStrike">
              <a:solidFill>
                <a:srgbClr val="000000"/>
              </a:solidFill>
              <a:uFill>
                <a:solidFill>
                  <a:srgbClr val="ffffff"/>
                </a:solidFill>
              </a:uFill>
              <a:latin typeface="Times New Roman"/>
            </a:endParaRPr>
          </a:p>
        </p:txBody>
      </p:sp>
      <p:sp>
        <p:nvSpPr>
          <p:cNvPr id="97"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40C239E6-102B-4977-AF38-240B0ADBB75C}" type="slidenum">
              <a:rPr b="0" lang="en-GB" sz="1400" spc="-1" strike="noStrike">
                <a:solidFill>
                  <a:srgbClr val="000000"/>
                </a:solidFill>
                <a:uFill>
                  <a:solidFill>
                    <a:srgbClr val="ffffff"/>
                  </a:solidFill>
                </a:uFill>
                <a:latin typeface="Times New Roman"/>
                <a:ea typeface="DejaVu Sans"/>
              </a:rPr>
              <a:t>1</a:t>
            </a:fld>
            <a:endParaRPr b="0" lang="en-GB" sz="1400" spc="-1" strike="noStrike">
              <a:solidFill>
                <a:srgbClr val="000000"/>
              </a:solidFill>
              <a:uFill>
                <a:solidFill>
                  <a:srgbClr val="ffffff"/>
                </a:solidFill>
              </a:uFill>
              <a:latin typeface="Times New Roman"/>
            </a:endParaRPr>
          </a:p>
        </p:txBody>
      </p:sp>
      <p:sp>
        <p:nvSpPr>
          <p:cNvPr id="99"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3280" y="176832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3280" y="405756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052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328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1400" y="1768320"/>
            <a:ext cx="5492880" cy="4382640"/>
          </a:xfrm>
          <a:prstGeom prst="rect">
            <a:avLst/>
          </a:prstGeom>
          <a:ln>
            <a:noFill/>
          </a:ln>
        </p:spPr>
      </p:pic>
      <p:pic>
        <p:nvPicPr>
          <p:cNvPr id="38" name="" descr=""/>
          <p:cNvPicPr/>
          <p:nvPr/>
        </p:nvPicPr>
        <p:blipFill>
          <a:blip r:embed="rId3"/>
          <a:stretch/>
        </p:blipFill>
        <p:spPr>
          <a:xfrm>
            <a:off x="2291400" y="1768320"/>
            <a:ext cx="5492880" cy="43826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45" name="PlaceHolder 2"/>
          <p:cNvSpPr>
            <a:spLocks noGrp="1"/>
          </p:cNvSpPr>
          <p:nvPr>
            <p:ph type="subTitle"/>
          </p:nvPr>
        </p:nvSpPr>
        <p:spPr>
          <a:xfrm>
            <a:off x="503280" y="1768320"/>
            <a:ext cx="9069120" cy="43826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50328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515052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3280" y="301680"/>
            <a:ext cx="9069120" cy="5842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50328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515052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3280" y="1768320"/>
            <a:ext cx="9069120" cy="43826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50328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515052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503280" y="405756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503280" y="176832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503280" y="405756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1" name="PlaceHolder 4"/>
          <p:cNvSpPr>
            <a:spLocks noGrp="1"/>
          </p:cNvSpPr>
          <p:nvPr>
            <p:ph type="body"/>
          </p:nvPr>
        </p:nvSpPr>
        <p:spPr>
          <a:xfrm>
            <a:off x="515052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2" name="PlaceHolder 5"/>
          <p:cNvSpPr>
            <a:spLocks noGrp="1"/>
          </p:cNvSpPr>
          <p:nvPr>
            <p:ph type="body"/>
          </p:nvPr>
        </p:nvSpPr>
        <p:spPr>
          <a:xfrm>
            <a:off x="50328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76" name="" descr=""/>
          <p:cNvPicPr/>
          <p:nvPr/>
        </p:nvPicPr>
        <p:blipFill>
          <a:blip r:embed="rId2"/>
          <a:stretch/>
        </p:blipFill>
        <p:spPr>
          <a:xfrm>
            <a:off x="2291400" y="1768320"/>
            <a:ext cx="5492880" cy="4382640"/>
          </a:xfrm>
          <a:prstGeom prst="rect">
            <a:avLst/>
          </a:prstGeom>
          <a:ln>
            <a:noFill/>
          </a:ln>
        </p:spPr>
      </p:pic>
      <p:pic>
        <p:nvPicPr>
          <p:cNvPr id="77" name="" descr=""/>
          <p:cNvPicPr/>
          <p:nvPr/>
        </p:nvPicPr>
        <p:blipFill>
          <a:blip r:embed="rId3"/>
          <a:stretch/>
        </p:blipFill>
        <p:spPr>
          <a:xfrm>
            <a:off x="2291400" y="1768320"/>
            <a:ext cx="5492880" cy="43826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328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052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280" y="301680"/>
            <a:ext cx="9069120" cy="5842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328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052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328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052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3280" y="405756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3280" y="301680"/>
            <a:ext cx="9069120" cy="1260000"/>
          </a:xfrm>
          <a:prstGeom prst="rect">
            <a:avLst/>
          </a:prstGeom>
        </p:spPr>
        <p:txBody>
          <a:bodyPr lIns="0" rIns="0" tIns="0" bIns="0" anchor="ctr"/>
          <a:p>
            <a:pPr algn="ctr">
              <a:lnSpc>
                <a:spcPct val="93000"/>
              </a:lnSpc>
            </a:pPr>
            <a:r>
              <a:rPr b="0" lang="en-GB" sz="4400" spc="-1" strike="noStrike">
                <a:solidFill>
                  <a:srgbClr val="000000"/>
                </a:solidFill>
                <a:uFill>
                  <a:solidFill>
                    <a:srgbClr val="ffffff"/>
                  </a:solidFill>
                </a:uFill>
                <a:latin typeface="Arial"/>
                <a:ea typeface="Noto Sans CJK SC Regular"/>
              </a:rPr>
              <a:t>Click to edit Master title style</a:t>
            </a:r>
            <a:endParaRPr b="0" lang="en-GB" sz="4400" spc="-1" strike="noStrike">
              <a:solidFill>
                <a:srgbClr val="000000"/>
              </a:solidFill>
              <a:uFill>
                <a:solidFill>
                  <a:srgbClr val="ffffff"/>
                </a:solidFill>
              </a:uFill>
              <a:latin typeface="Arial"/>
            </a:endParaRPr>
          </a:p>
        </p:txBody>
      </p:sp>
      <p:sp>
        <p:nvSpPr>
          <p:cNvPr id="1" name="PlaceHolder 2"/>
          <p:cNvSpPr>
            <a:spLocks noGrp="1"/>
          </p:cNvSpPr>
          <p:nvPr>
            <p:ph type="dt"/>
          </p:nvPr>
        </p:nvSpPr>
        <p:spPr>
          <a:xfrm>
            <a:off x="503280" y="6886440"/>
            <a:ext cx="234612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448080" y="6886440"/>
            <a:ext cx="319356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7227720" y="6886440"/>
            <a:ext cx="2346120" cy="518760"/>
          </a:xfrm>
          <a:prstGeom prst="rect">
            <a:avLst/>
          </a:prstGeom>
        </p:spPr>
        <p:txBody>
          <a:bodyPr lIns="0" rIns="0" tIns="0" bIns="0"/>
          <a:p>
            <a:pPr algn="r">
              <a:lnSpc>
                <a:spcPct val="100000"/>
              </a:lnSpc>
            </a:pPr>
            <a:fld id="{873BB101-FA74-46F4-B15A-EF52E7C61A2F}"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400" spc="-1" strike="noStrike">
                <a:solidFill>
                  <a:srgbClr val="000000"/>
                </a:solidFill>
                <a:uFill>
                  <a:solidFill>
                    <a:srgbClr val="ffffff"/>
                  </a:solidFill>
                </a:uFill>
                <a:latin typeface="Arial"/>
              </a:rPr>
              <a:t>Second Outline Level</a:t>
            </a:r>
            <a:endParaRPr b="0" lang="en-GB"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000" spc="-1" strike="noStrike">
                <a:solidFill>
                  <a:srgbClr val="000000"/>
                </a:solidFill>
                <a:uFill>
                  <a:solidFill>
                    <a:srgbClr val="ffffff"/>
                  </a:solidFill>
                </a:uFill>
                <a:latin typeface="Arial"/>
              </a:rPr>
              <a:t>Third Outline Level</a:t>
            </a:r>
            <a:endParaRPr b="0" lang="en-GB"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03280" y="301680"/>
            <a:ext cx="9069120" cy="1260000"/>
          </a:xfrm>
          <a:prstGeom prst="rect">
            <a:avLst/>
          </a:prstGeom>
        </p:spPr>
        <p:txBody>
          <a:bodyPr lIns="0" rIns="0" tIns="0" bIns="0" anchor="ctr"/>
          <a:p>
            <a:pPr algn="ctr">
              <a:lnSpc>
                <a:spcPct val="93000"/>
              </a:lnSpc>
            </a:pPr>
            <a:r>
              <a:rPr b="0" lang="en-GB" sz="4400" spc="-1" strike="noStrike">
                <a:solidFill>
                  <a:srgbClr val="000000"/>
                </a:solidFill>
                <a:uFill>
                  <a:solidFill>
                    <a:srgbClr val="ffffff"/>
                  </a:solidFill>
                </a:uFill>
                <a:latin typeface="Arial"/>
                <a:ea typeface="Noto Sans CJK SC Regular"/>
              </a:rPr>
              <a:t>Click to edit Master title style</a:t>
            </a:r>
            <a:endParaRPr b="0" lang="en-GB" sz="44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503280" y="1768320"/>
            <a:ext cx="9069120" cy="4382640"/>
          </a:xfrm>
          <a:prstGeom prst="rect">
            <a:avLst/>
          </a:prstGeom>
        </p:spPr>
        <p:txBody>
          <a:bodyPr lIns="0" rIns="0" tIns="2844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3200" spc="-1" strike="noStrike">
                <a:solidFill>
                  <a:srgbClr val="000000"/>
                </a:solidFill>
                <a:uFill>
                  <a:solidFill>
                    <a:srgbClr val="ffffff"/>
                  </a:solidFill>
                </a:uFill>
                <a:latin typeface="Arial"/>
                <a:ea typeface="Noto Sans CJK SC Regular"/>
              </a:rPr>
              <a:t>Second Outline Level</a:t>
            </a:r>
            <a:endParaRPr b="0" lang="en-GB" sz="32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Third Outline Level</a:t>
            </a:r>
            <a:endParaRPr b="0" lang="en-GB" sz="32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3200" spc="-1" strike="noStrike">
                <a:solidFill>
                  <a:srgbClr val="000000"/>
                </a:solidFill>
                <a:uFill>
                  <a:solidFill>
                    <a:srgbClr val="ffffff"/>
                  </a:solidFill>
                </a:uFill>
                <a:latin typeface="Arial"/>
                <a:ea typeface="Noto Sans CJK SC Regular"/>
              </a:rPr>
              <a:t>Fourth Outline Level</a:t>
            </a:r>
            <a:endParaRPr b="0" lang="en-GB" sz="32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Fifth Outline Level</a:t>
            </a:r>
            <a:endParaRPr b="0" lang="en-GB" sz="32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Sixth Outline Level</a:t>
            </a:r>
            <a:endParaRPr b="0" lang="en-GB" sz="3200" spc="-1" strike="noStrike">
              <a:solidFill>
                <a:srgbClr val="000000"/>
              </a:solidFill>
              <a:uFill>
                <a:solidFill>
                  <a:srgbClr val="ffffff"/>
                </a:solidFill>
              </a:uFill>
              <a:latin typeface="Arial"/>
            </a:endParaRPr>
          </a:p>
          <a:p>
            <a:pPr marL="343080" indent="-342720">
              <a:lnSpc>
                <a:spcPct val="100000"/>
              </a:lnSpc>
            </a:pPr>
            <a:r>
              <a:rPr b="0" lang="en-GB" sz="3200" spc="-1" strike="noStrike">
                <a:solidFill>
                  <a:srgbClr val="000000"/>
                </a:solidFill>
                <a:uFill>
                  <a:solidFill>
                    <a:srgbClr val="ffffff"/>
                  </a:solidFill>
                </a:uFill>
                <a:latin typeface="Arial"/>
                <a:ea typeface="Noto Sans CJK SC Regular"/>
              </a:rPr>
              <a:t>Seventh Outline LevelClick to edit Master text styles</a:t>
            </a:r>
            <a:endParaRPr b="0" lang="en-GB" sz="3200" spc="-1" strike="noStrike">
              <a:solidFill>
                <a:srgbClr val="000000"/>
              </a:solidFill>
              <a:uFill>
                <a:solidFill>
                  <a:srgbClr val="ffffff"/>
                </a:solidFill>
              </a:uFill>
              <a:latin typeface="Arial"/>
            </a:endParaRPr>
          </a:p>
          <a:p>
            <a:r>
              <a:rPr b="0" lang="en-GB" sz="2800" spc="-1" strike="noStrike">
                <a:solidFill>
                  <a:srgbClr val="000000"/>
                </a:solidFill>
                <a:uFill>
                  <a:solidFill>
                    <a:srgbClr val="ffffff"/>
                  </a:solidFill>
                </a:uFill>
                <a:latin typeface="Arial"/>
                <a:ea typeface="Noto Sans CJK SC Regular"/>
              </a:rPr>
              <a:t>Second level</a:t>
            </a:r>
            <a:endParaRPr b="0" lang="en-GB" sz="3200" spc="-1" strike="noStrike">
              <a:solidFill>
                <a:srgbClr val="000000"/>
              </a:solidFill>
              <a:uFill>
                <a:solidFill>
                  <a:srgbClr val="ffffff"/>
                </a:solidFill>
              </a:uFill>
              <a:latin typeface="Arial"/>
            </a:endParaRPr>
          </a:p>
          <a:p>
            <a:r>
              <a:rPr b="0" lang="en-GB" sz="2400" spc="-1" strike="noStrike">
                <a:solidFill>
                  <a:srgbClr val="000000"/>
                </a:solidFill>
                <a:uFill>
                  <a:solidFill>
                    <a:srgbClr val="ffffff"/>
                  </a:solidFill>
                </a:uFill>
                <a:latin typeface="Arial"/>
                <a:ea typeface="Noto Sans CJK SC Regular"/>
              </a:rPr>
              <a:t>Third level</a:t>
            </a:r>
            <a:endParaRPr b="0" lang="en-GB" sz="32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ea typeface="Noto Sans CJK SC Regular"/>
              </a:rPr>
              <a:t>Fourth level</a:t>
            </a:r>
            <a:endParaRPr b="0" lang="en-GB" sz="32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ea typeface="Noto Sans CJK SC Regular"/>
              </a:rPr>
              <a:t>Fifth level</a:t>
            </a:r>
            <a:endParaRPr b="0" lang="en-GB" sz="3200" spc="-1" strike="noStrike">
              <a:solidFill>
                <a:srgbClr val="000000"/>
              </a:solidFill>
              <a:uFill>
                <a:solidFill>
                  <a:srgbClr val="ffffff"/>
                </a:solidFill>
              </a:uFill>
              <a:latin typeface="Arial"/>
            </a:endParaRPr>
          </a:p>
        </p:txBody>
      </p:sp>
      <p:sp>
        <p:nvSpPr>
          <p:cNvPr id="41" name="PlaceHolder 3"/>
          <p:cNvSpPr>
            <a:spLocks noGrp="1"/>
          </p:cNvSpPr>
          <p:nvPr>
            <p:ph type="dt"/>
          </p:nvPr>
        </p:nvSpPr>
        <p:spPr>
          <a:xfrm>
            <a:off x="503280" y="6886440"/>
            <a:ext cx="234612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448080" y="6886440"/>
            <a:ext cx="319356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7227720" y="6886440"/>
            <a:ext cx="2346120" cy="518760"/>
          </a:xfrm>
          <a:prstGeom prst="rect">
            <a:avLst/>
          </a:prstGeom>
        </p:spPr>
        <p:txBody>
          <a:bodyPr lIns="0" rIns="0" tIns="0" bIns="0"/>
          <a:p>
            <a:pPr algn="r">
              <a:lnSpc>
                <a:spcPct val="100000"/>
              </a:lnSpc>
            </a:pPr>
            <a:fld id="{74505C50-0757-40E5-923C-43C7D88B51BB}" type="slidenum">
              <a:rPr b="0" lang="en-GB" sz="1400" spc="-1" strike="noStrike">
                <a:solidFill>
                  <a:srgbClr val="000000"/>
                </a:solidFill>
                <a:uFill>
                  <a:solidFill>
                    <a:srgbClr val="ffffff"/>
                  </a:solidFill>
                </a:uFill>
                <a:latin typeface="Times New Roman"/>
                <a:ea typeface="DejaVu Sans"/>
              </a:rPr>
              <a:t>1</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neuromorpho.org/" TargetMode="External"/><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03280" y="1474920"/>
            <a:ext cx="9070560" cy="1261800"/>
          </a:xfrm>
          <a:prstGeom prst="rect">
            <a:avLst/>
          </a:prstGeom>
          <a:noFill/>
          <a:ln>
            <a:noFill/>
          </a:ln>
        </p:spPr>
        <p:txBody>
          <a:bodyPr lIns="0" rIns="0" tIns="39240" bIns="0" anchor="ctr"/>
          <a:p>
            <a:pPr algn="ctr">
              <a:lnSpc>
                <a:spcPct val="100000"/>
              </a:lnSpc>
            </a:pPr>
            <a:r>
              <a:rPr b="0" lang="en-GB" sz="4400" spc="-1" strike="noStrike">
                <a:solidFill>
                  <a:srgbClr val="800000"/>
                </a:solidFill>
                <a:uFill>
                  <a:solidFill>
                    <a:srgbClr val="ffffff"/>
                  </a:solidFill>
                </a:uFill>
                <a:latin typeface="Arial"/>
                <a:ea typeface="Noto Sans CJK SC Regular"/>
              </a:rPr>
              <a:t>NeuroMorpho.Org</a:t>
            </a:r>
            <a:endParaRPr b="0" lang="en-GB" sz="4400" spc="-1" strike="noStrike">
              <a:solidFill>
                <a:srgbClr val="000000"/>
              </a:solidFill>
              <a:uFill>
                <a:solidFill>
                  <a:srgbClr val="ffffff"/>
                </a:solidFill>
              </a:uFill>
              <a:latin typeface="Arial"/>
            </a:endParaRPr>
          </a:p>
        </p:txBody>
      </p:sp>
      <p:sp>
        <p:nvSpPr>
          <p:cNvPr id="84" name="TextShape 2"/>
          <p:cNvSpPr txBox="1"/>
          <p:nvPr/>
        </p:nvSpPr>
        <p:spPr>
          <a:xfrm>
            <a:off x="503280" y="3059280"/>
            <a:ext cx="9070560" cy="649080"/>
          </a:xfrm>
          <a:prstGeom prst="rect">
            <a:avLst/>
          </a:prstGeom>
          <a:noFill/>
          <a:ln>
            <a:noFill/>
          </a:ln>
        </p:spPr>
        <p:txBody>
          <a:bodyPr lIns="0" rIns="0" tIns="28440" bIns="0" anchor="ctr"/>
          <a:p>
            <a:pPr algn="ctr">
              <a:lnSpc>
                <a:spcPct val="100000"/>
              </a:lnSpc>
            </a:pPr>
            <a:r>
              <a:rPr b="0" lang="en-GB" sz="3200" spc="-1" strike="noStrike">
                <a:solidFill>
                  <a:srgbClr val="000000"/>
                </a:solidFill>
                <a:uFill>
                  <a:solidFill>
                    <a:srgbClr val="ffffff"/>
                  </a:solidFill>
                </a:uFill>
                <a:latin typeface="Arial"/>
                <a:ea typeface="Noto Sans CJK SC Regular"/>
                <a:hlinkClick r:id="rId1"/>
              </a:rPr>
              <a:t>http://neuromorpho.org/</a:t>
            </a:r>
            <a:endParaRPr b="0" lang="en-GB" sz="3200" spc="-1" strike="noStrike">
              <a:solidFill>
                <a:srgbClr val="000000"/>
              </a:solidFill>
              <a:uFill>
                <a:solidFill>
                  <a:srgbClr val="ffffff"/>
                </a:solidFill>
              </a:uFill>
              <a:latin typeface="Arial"/>
            </a:endParaRPr>
          </a:p>
        </p:txBody>
      </p:sp>
      <p:sp>
        <p:nvSpPr>
          <p:cNvPr id="85" name="CustomShape 3"/>
          <p:cNvSpPr/>
          <p:nvPr/>
        </p:nvSpPr>
        <p:spPr>
          <a:xfrm>
            <a:off x="216000" y="7020000"/>
            <a:ext cx="2879280" cy="396360"/>
          </a:xfrm>
          <a:prstGeom prst="rect">
            <a:avLst/>
          </a:prstGeom>
          <a:noFill/>
          <a:ln>
            <a:noFill/>
          </a:ln>
        </p:spPr>
        <p:style>
          <a:lnRef idx="0"/>
          <a:fillRef idx="0"/>
          <a:effectRef idx="0"/>
          <a:fontRef idx="minor"/>
        </p:style>
        <p:txBody>
          <a:bodyPr lIns="0" rIns="0" tIns="35640" bIns="0" anchor="ctr"/>
          <a:p>
            <a:pPr>
              <a:lnSpc>
                <a:spcPct val="93000"/>
              </a:lnSpc>
            </a:pPr>
            <a:r>
              <a:rPr b="1" lang="en-GB" sz="1800" spc="-1" strike="noStrike">
                <a:solidFill>
                  <a:srgbClr val="808080"/>
                </a:solidFill>
                <a:uFill>
                  <a:solidFill>
                    <a:srgbClr val="ffffff"/>
                  </a:solidFill>
                </a:uFill>
                <a:latin typeface="Arial"/>
                <a:ea typeface="Noto Sans CJK SC Regular"/>
              </a:rPr>
              <a:t>Neuroinformatics tutorial</a:t>
            </a:r>
            <a:endParaRPr b="0" lang="en-GB" sz="1800" spc="-1" strike="noStrike">
              <a:solidFill>
                <a:srgbClr val="000000"/>
              </a:solidFill>
              <a:uFill>
                <a:solidFill>
                  <a:srgbClr val="ffffff"/>
                </a:solidFill>
              </a:uFill>
              <a:latin typeface="Arial"/>
            </a:endParaRPr>
          </a:p>
        </p:txBody>
      </p:sp>
      <p:sp>
        <p:nvSpPr>
          <p:cNvPr id="86" name="CustomShape 4"/>
          <p:cNvSpPr/>
          <p:nvPr/>
        </p:nvSpPr>
        <p:spPr>
          <a:xfrm>
            <a:off x="1295280" y="4572360"/>
            <a:ext cx="7488000" cy="1250640"/>
          </a:xfrm>
          <a:prstGeom prst="rect">
            <a:avLst/>
          </a:prstGeom>
          <a:noFill/>
          <a:ln>
            <a:noFill/>
          </a:ln>
        </p:spPr>
        <p:style>
          <a:lnRef idx="0"/>
          <a:fillRef idx="0"/>
          <a:effectRef idx="0"/>
          <a:fontRef idx="minor"/>
        </p:style>
        <p:txBody>
          <a:bodyPr lIns="90000" rIns="90000" tIns="60840" bIns="45000"/>
          <a:p>
            <a:pPr algn="just">
              <a:lnSpc>
                <a:spcPct val="93000"/>
              </a:lnSpc>
            </a:pPr>
            <a:r>
              <a:rPr b="0" lang="en-GB" sz="1800" spc="-1" strike="noStrike">
                <a:solidFill>
                  <a:srgbClr val="000000"/>
                </a:solidFill>
                <a:uFill>
                  <a:solidFill>
                    <a:srgbClr val="ffffff"/>
                  </a:solidFill>
                </a:uFill>
                <a:latin typeface="Arial"/>
                <a:ea typeface="Noto Sans CJK SC Regular"/>
              </a:rPr>
              <a:t>NeuroMorpho.Org is a centrally curated inventory of digitally reconstructed neurons associated with peer-reviewed publications. It contains contributions from over 200 laboratories worldwide and is continuously updated as new morphological reconstructions are collected, published, and shared. To date, NeuroMorpho.Org is the largest collection of publicly accessible 3D neuronal reconstructions and associated metadata. </a:t>
            </a:r>
            <a:endParaRPr b="0" lang="en-GB" sz="1800" spc="-1" strike="noStrike">
              <a:solidFill>
                <a:srgbClr val="000000"/>
              </a:solidFill>
              <a:uFill>
                <a:solidFill>
                  <a:srgbClr val="ffffff"/>
                </a:solidFill>
              </a:uFill>
              <a:latin typeface="Arial"/>
            </a:endParaRPr>
          </a:p>
        </p:txBody>
      </p:sp>
      <p:sp>
        <p:nvSpPr>
          <p:cNvPr id="87" name="Line 5"/>
          <p:cNvSpPr/>
          <p:nvPr/>
        </p:nvSpPr>
        <p:spPr>
          <a:xfrm>
            <a:off x="0" y="6927840"/>
            <a:ext cx="10080360" cy="360"/>
          </a:xfrm>
          <a:prstGeom prst="line">
            <a:avLst/>
          </a:prstGeom>
          <a:ln w="15840">
            <a:solidFill>
              <a:schemeClr val="bg2"/>
            </a:solidFill>
            <a:round/>
          </a:ln>
        </p:spPr>
        <p:style>
          <a:lnRef idx="0"/>
          <a:fillRef idx="0"/>
          <a:effectRef idx="0"/>
          <a:fontRef idx="minor"/>
        </p:style>
      </p:sp>
      <p:sp>
        <p:nvSpPr>
          <p:cNvPr id="88" name="CustomShape 6"/>
          <p:cNvSpPr/>
          <p:nvPr/>
        </p:nvSpPr>
        <p:spPr>
          <a:xfrm>
            <a:off x="6985080" y="7020000"/>
            <a:ext cx="2879280" cy="396360"/>
          </a:xfrm>
          <a:prstGeom prst="rect">
            <a:avLst/>
          </a:prstGeom>
          <a:noFill/>
          <a:ln>
            <a:noFill/>
          </a:ln>
        </p:spPr>
        <p:style>
          <a:lnRef idx="0"/>
          <a:fillRef idx="0"/>
          <a:effectRef idx="0"/>
          <a:fontRef idx="minor"/>
        </p:style>
        <p:txBody>
          <a:bodyPr lIns="0" rIns="0" tIns="35640" bIns="0" anchor="ctr"/>
          <a:p>
            <a:pPr algn="r">
              <a:lnSpc>
                <a:spcPct val="93000"/>
              </a:lnSpc>
            </a:pPr>
            <a:r>
              <a:rPr b="0" lang="en-GB" sz="1800" spc="-1" strike="noStrike">
                <a:solidFill>
                  <a:srgbClr val="808080"/>
                </a:solidFill>
                <a:uFill>
                  <a:solidFill>
                    <a:srgbClr val="ffffff"/>
                  </a:solidFill>
                </a:uFill>
                <a:latin typeface="Arial"/>
                <a:ea typeface="Noto Sans CJK SC Regular"/>
              </a:rPr>
              <a:t>1.1 Experimental Datasets</a:t>
            </a:r>
            <a:endParaRPr b="0" lang="en-GB"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739800" y="693720"/>
            <a:ext cx="3868200" cy="1250640"/>
          </a:xfrm>
          <a:prstGeom prst="rect">
            <a:avLst/>
          </a:prstGeom>
          <a:noFill/>
          <a:ln>
            <a:noFill/>
          </a:ln>
        </p:spPr>
        <p:style>
          <a:lnRef idx="0"/>
          <a:fillRef idx="0"/>
          <a:effectRef idx="0"/>
          <a:fontRef idx="minor"/>
        </p:style>
        <p:txBody>
          <a:bodyPr lIns="90000" rIns="90000" tIns="60840" bIns="45000"/>
          <a:p>
            <a:pPr>
              <a:lnSpc>
                <a:spcPct val="93000"/>
              </a:lnSpc>
            </a:pPr>
            <a:r>
              <a:rPr b="0" i="1" lang="en-GB" sz="1800" spc="-1" strike="noStrike">
                <a:solidFill>
                  <a:srgbClr val="666666"/>
                </a:solidFill>
                <a:uFill>
                  <a:solidFill>
                    <a:srgbClr val="ffffff"/>
                  </a:solidFill>
                </a:uFill>
                <a:latin typeface="Arial"/>
                <a:ea typeface="Noto Sans CJK SC Regular"/>
              </a:rPr>
              <a:t>One slide giving an overview of the resource, example datasets, etc.</a:t>
            </a:r>
            <a:endParaRPr b="0" lang="en-GB"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739800" y="693720"/>
            <a:ext cx="3868200" cy="1250640"/>
          </a:xfrm>
          <a:prstGeom prst="rect">
            <a:avLst/>
          </a:prstGeom>
          <a:noFill/>
          <a:ln>
            <a:noFill/>
          </a:ln>
        </p:spPr>
        <p:style>
          <a:lnRef idx="0"/>
          <a:fillRef idx="0"/>
          <a:effectRef idx="0"/>
          <a:fontRef idx="minor"/>
        </p:style>
        <p:txBody>
          <a:bodyPr lIns="90000" rIns="90000" tIns="60840" bIns="45000"/>
          <a:p>
            <a:pPr>
              <a:lnSpc>
                <a:spcPct val="93000"/>
              </a:lnSpc>
            </a:pPr>
            <a:r>
              <a:rPr b="0" i="1" lang="en-GB" sz="1800" spc="-1" strike="noStrike">
                <a:solidFill>
                  <a:srgbClr val="808080"/>
                </a:solidFill>
                <a:uFill>
                  <a:solidFill>
                    <a:srgbClr val="ffffff"/>
                  </a:solidFill>
                </a:uFill>
                <a:latin typeface="Arial"/>
                <a:ea typeface="Noto Sans CJK SC Regular"/>
              </a:rPr>
              <a:t>One slide discussing current work/future plans</a:t>
            </a:r>
            <a:endParaRPr b="0" lang="en-GB"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739800" y="693720"/>
            <a:ext cx="6316200" cy="3425400"/>
          </a:xfrm>
          <a:prstGeom prst="rect">
            <a:avLst/>
          </a:prstGeom>
          <a:noFill/>
          <a:ln>
            <a:noFill/>
          </a:ln>
        </p:spPr>
        <p:style>
          <a:lnRef idx="0"/>
          <a:fillRef idx="0"/>
          <a:effectRef idx="0"/>
          <a:fontRef idx="minor"/>
        </p:style>
        <p:txBody>
          <a:bodyPr lIns="90000" rIns="90000" tIns="60840" bIns="45000"/>
          <a:p>
            <a:pPr>
              <a:lnSpc>
                <a:spcPct val="100000"/>
              </a:lnSpc>
            </a:pPr>
            <a:r>
              <a:rPr b="0" i="1" lang="en-GB" sz="1800" spc="-1" strike="noStrike">
                <a:solidFill>
                  <a:srgbClr val="808080"/>
                </a:solidFill>
                <a:uFill>
                  <a:solidFill>
                    <a:srgbClr val="ffffff"/>
                  </a:solidFill>
                </a:uFill>
                <a:latin typeface="Arial"/>
                <a:ea typeface="Noto Sans CJK SC Regular"/>
              </a:rPr>
              <a:t>Optional 3</a:t>
            </a:r>
            <a:r>
              <a:rPr b="0" i="1" lang="en-GB" sz="1800" spc="-1" strike="noStrike" baseline="33000">
                <a:solidFill>
                  <a:srgbClr val="808080"/>
                </a:solidFill>
                <a:uFill>
                  <a:solidFill>
                    <a:srgbClr val="ffffff"/>
                  </a:solidFill>
                </a:uFill>
                <a:latin typeface="Arial"/>
                <a:ea typeface="Noto Sans CJK SC Regular"/>
              </a:rPr>
              <a:t>rd</a:t>
            </a:r>
            <a:r>
              <a:rPr b="0" i="1" lang="en-GB" sz="1800" spc="-1" strike="noStrike">
                <a:solidFill>
                  <a:srgbClr val="808080"/>
                </a:solidFill>
                <a:uFill>
                  <a:solidFill>
                    <a:srgbClr val="ffffff"/>
                  </a:solidFill>
                </a:uFill>
                <a:latin typeface="Arial"/>
                <a:ea typeface="Noto Sans CJK SC Regular"/>
              </a:rPr>
              <a:t> slide…</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i="1" lang="en-GB" sz="1800" spc="-1" strike="noStrike">
                <a:solidFill>
                  <a:srgbClr val="808080"/>
                </a:solidFill>
                <a:uFill>
                  <a:solidFill>
                    <a:srgbClr val="ffffff"/>
                  </a:solidFill>
                </a:uFill>
                <a:latin typeface="Arial"/>
                <a:ea typeface="Noto Sans CJK SC Regular"/>
              </a:rPr>
              <a:t>General requests:</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i="1" lang="en-GB" sz="1800" spc="-1" strike="noStrike">
                <a:solidFill>
                  <a:srgbClr val="808080"/>
                </a:solidFill>
                <a:uFill>
                  <a:solidFill>
                    <a:srgbClr val="ffffff"/>
                  </a:solidFill>
                </a:uFill>
                <a:latin typeface="Arial"/>
                <a:ea typeface="Noto Sans CJK SC Regular"/>
              </a:rPr>
              <a:t>- Please favour graphical content over text where possible </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i="1" lang="en-GB" sz="1800" spc="-1" strike="noStrike">
                <a:solidFill>
                  <a:srgbClr val="808080"/>
                </a:solidFill>
                <a:uFill>
                  <a:solidFill>
                    <a:srgbClr val="ffffff"/>
                  </a:solidFill>
                </a:uFill>
                <a:latin typeface="Arial"/>
                <a:ea typeface="Noto Sans CJK SC Regular"/>
              </a:rPr>
              <a:t>- Please don’t use animation (use multiple slides if required)</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i="1" lang="en-GB" sz="1800" spc="-1" strike="noStrike">
                <a:solidFill>
                  <a:srgbClr val="808080"/>
                </a:solidFill>
                <a:uFill>
                  <a:solidFill>
                    <a:srgbClr val="ffffff"/>
                  </a:solidFill>
                </a:uFill>
                <a:latin typeface="Arial"/>
                <a:ea typeface="Noto Sans CJK SC Regular"/>
              </a:rPr>
              <a:t>- Try to keep to font Arial</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i="1" lang="en-GB" sz="1800" spc="-1" strike="noStrike">
                <a:solidFill>
                  <a:srgbClr val="808080"/>
                </a:solidFill>
                <a:uFill>
                  <a:solidFill>
                    <a:srgbClr val="ffffff"/>
                  </a:solidFill>
                </a:uFill>
                <a:latin typeface="Arial"/>
                <a:ea typeface="Noto Sans CJK SC Regular"/>
              </a:rPr>
              <a:t>- Save slides as .pptx (Powerpoint 2007-2013); slides will be concatenated into a single PDF presentation</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TotalTime>
  <Application>LibreOffice/5.1.6.2$Linux_X86_64 LibreOffice_project/10m0$Build-2</Application>
  <Words>115</Words>
  <Paragraphs>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2017-05-31T14:58:21Z</dcterms:created>
  <dc:creator/>
  <dc:description/>
  <dc:language>en-GB</dc:language>
  <cp:lastModifiedBy/>
  <cp:lastPrinted>1601-01-01T00:00:00Z</cp:lastPrinted>
  <dcterms:modified xsi:type="dcterms:W3CDTF">2017-07-03T12:09:25Z</dcterms:modified>
  <cp:revision>15</cp:revision>
  <dc:subject/>
  <dc:title>&lt;Your resource title&gt;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15.0033</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