
<file path=[Content_Types].xml><?xml version="1.0" encoding="utf-8"?>
<Types xmlns="http://schemas.openxmlformats.org/package/2006/content-types">
  <Override PartName="/_rels/.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s/_rels/slide3.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8.png" ContentType="image/png"/>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640" cy="4811040"/>
          </a:xfrm>
          <a:prstGeom prst="rect">
            <a:avLst/>
          </a:prstGeom>
        </p:spPr>
        <p:txBody>
          <a:bodyPr lIns="0" rIns="0" tIns="0" bIns="0"/>
          <a:p>
            <a:r>
              <a:rPr b="0" lang="en-GB" sz="2000" spc="-1" strike="noStrike">
                <a:solidFill>
                  <a:srgbClr val="000000"/>
                </a:solidFill>
                <a:uFill>
                  <a:solidFill>
                    <a:srgbClr val="ffffff"/>
                  </a:solidFill>
                </a:uFill>
                <a:latin typeface="Arial"/>
              </a:rPr>
              <a:t>Click to edit the notes format</a:t>
            </a:r>
            <a:endParaRPr b="0" lang="en-GB" sz="2000" spc="-1" strike="noStrike">
              <a:solidFill>
                <a:srgbClr val="000000"/>
              </a:solidFill>
              <a:uFill>
                <a:solidFill>
                  <a:srgbClr val="ffffff"/>
                </a:solidFill>
              </a:uFill>
              <a:latin typeface="Arial"/>
            </a:endParaRPr>
          </a:p>
        </p:txBody>
      </p:sp>
      <p:sp>
        <p:nvSpPr>
          <p:cNvPr id="73" name="PlaceHolder 2"/>
          <p:cNvSpPr>
            <a:spLocks noGrp="1"/>
          </p:cNvSpPr>
          <p:nvPr>
            <p:ph type="hdr"/>
          </p:nvPr>
        </p:nvSpPr>
        <p:spPr>
          <a:xfrm>
            <a:off x="0" y="0"/>
            <a:ext cx="3280680" cy="534240"/>
          </a:xfrm>
          <a:prstGeom prst="rect">
            <a:avLst/>
          </a:prstGeom>
        </p:spPr>
        <p:txBody>
          <a:bodyPr lIns="0" rIns="0" tIns="0" bIns="0"/>
          <a:p>
            <a:r>
              <a:rPr b="0" lang="en-GB" sz="1400" spc="-1" strike="noStrike">
                <a:solidFill>
                  <a:srgbClr val="000000"/>
                </a:solidFill>
                <a:uFill>
                  <a:solidFill>
                    <a:srgbClr val="ffffff"/>
                  </a:solidFill>
                </a:uFill>
                <a:latin typeface="Times New Roman"/>
              </a:rPr>
              <a:t> </a:t>
            </a:r>
            <a:endParaRPr b="0" lang="en-GB" sz="1400" spc="-1" strike="noStrike">
              <a:solidFill>
                <a:srgbClr val="000000"/>
              </a:solidFill>
              <a:uFill>
                <a:solidFill>
                  <a:srgbClr val="ffffff"/>
                </a:solidFill>
              </a:uFill>
              <a:latin typeface="Times New Roman"/>
            </a:endParaRPr>
          </a:p>
        </p:txBody>
      </p:sp>
      <p:sp>
        <p:nvSpPr>
          <p:cNvPr id="74" name="PlaceHolder 3"/>
          <p:cNvSpPr>
            <a:spLocks noGrp="1"/>
          </p:cNvSpPr>
          <p:nvPr>
            <p:ph type="dt"/>
          </p:nvPr>
        </p:nvSpPr>
        <p:spPr>
          <a:xfrm>
            <a:off x="4278960" y="0"/>
            <a:ext cx="3280680" cy="534240"/>
          </a:xfrm>
          <a:prstGeom prst="rect">
            <a:avLst/>
          </a:prstGeom>
        </p:spPr>
        <p:txBody>
          <a:bodyPr lIns="0" rIns="0" tIns="0" bIns="0"/>
          <a:p>
            <a:pPr algn="r"/>
            <a:r>
              <a:rPr b="0" lang="en-GB" sz="1400" spc="-1" strike="noStrike">
                <a:solidFill>
                  <a:srgbClr val="000000"/>
                </a:solidFill>
                <a:uFill>
                  <a:solidFill>
                    <a:srgbClr val="ffffff"/>
                  </a:solidFill>
                </a:uFill>
                <a:latin typeface="Times New Roman"/>
              </a:rPr>
              <a:t> </a:t>
            </a:r>
            <a:endParaRPr b="0" lang="en-GB" sz="1400" spc="-1" strike="noStrike">
              <a:solidFill>
                <a:srgbClr val="000000"/>
              </a:solidFill>
              <a:uFill>
                <a:solidFill>
                  <a:srgbClr val="ffffff"/>
                </a:solidFill>
              </a:uFill>
              <a:latin typeface="Times New Roman"/>
            </a:endParaRPr>
          </a:p>
        </p:txBody>
      </p:sp>
      <p:sp>
        <p:nvSpPr>
          <p:cNvPr id="75" name="PlaceHolder 4"/>
          <p:cNvSpPr>
            <a:spLocks noGrp="1"/>
          </p:cNvSpPr>
          <p:nvPr>
            <p:ph type="ftr"/>
          </p:nvPr>
        </p:nvSpPr>
        <p:spPr>
          <a:xfrm>
            <a:off x="0" y="10157400"/>
            <a:ext cx="3280680" cy="534240"/>
          </a:xfrm>
          <a:prstGeom prst="rect">
            <a:avLst/>
          </a:prstGeom>
        </p:spPr>
        <p:txBody>
          <a:bodyPr lIns="0" rIns="0" tIns="0" bIns="0" anchor="b"/>
          <a:p>
            <a:r>
              <a:rPr b="0" lang="en-GB" sz="1400" spc="-1" strike="noStrike">
                <a:solidFill>
                  <a:srgbClr val="000000"/>
                </a:solidFill>
                <a:uFill>
                  <a:solidFill>
                    <a:srgbClr val="ffffff"/>
                  </a:solidFill>
                </a:uFill>
                <a:latin typeface="Times New Roman"/>
              </a:rPr>
              <a:t> </a:t>
            </a:r>
            <a:endParaRPr b="0" lang="en-GB" sz="1400" spc="-1" strike="noStrike">
              <a:solidFill>
                <a:srgbClr val="000000"/>
              </a:solidFill>
              <a:uFill>
                <a:solidFill>
                  <a:srgbClr val="ffffff"/>
                </a:solidFill>
              </a:uFill>
              <a:latin typeface="Times New Roman"/>
            </a:endParaRPr>
          </a:p>
        </p:txBody>
      </p:sp>
      <p:sp>
        <p:nvSpPr>
          <p:cNvPr id="76" name="PlaceHolder 5"/>
          <p:cNvSpPr>
            <a:spLocks noGrp="1"/>
          </p:cNvSpPr>
          <p:nvPr>
            <p:ph type="sldNum"/>
          </p:nvPr>
        </p:nvSpPr>
        <p:spPr>
          <a:xfrm>
            <a:off x="4278960" y="10157400"/>
            <a:ext cx="3280680" cy="534240"/>
          </a:xfrm>
          <a:prstGeom prst="rect">
            <a:avLst/>
          </a:prstGeom>
        </p:spPr>
        <p:txBody>
          <a:bodyPr lIns="0" rIns="0" tIns="0" bIns="0" anchor="b"/>
          <a:p>
            <a:pPr algn="r"/>
            <a:fld id="{1C8B08F8-D0B3-42EC-9795-1A35C76B1411}" type="slidenum">
              <a:rPr b="0" lang="en-GB" sz="1400" spc="-1" strike="noStrike">
                <a:solidFill>
                  <a:srgbClr val="000000"/>
                </a:solidFill>
                <a:uFill>
                  <a:solidFill>
                    <a:srgbClr val="ffffff"/>
                  </a:solidFill>
                </a:uFill>
                <a:latin typeface="Times New Roman"/>
              </a:rPr>
              <a:t>1</a:t>
            </a:fld>
            <a:endParaRPr b="0" lang="en-GB"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4278240" y="10156680"/>
            <a:ext cx="3278880" cy="532800"/>
          </a:xfrm>
          <a:prstGeom prst="rect">
            <a:avLst/>
          </a:prstGeom>
          <a:noFill/>
          <a:ln>
            <a:noFill/>
          </a:ln>
        </p:spPr>
        <p:style>
          <a:lnRef idx="0"/>
          <a:fillRef idx="0"/>
          <a:effectRef idx="0"/>
          <a:fontRef idx="minor"/>
        </p:style>
        <p:txBody>
          <a:bodyPr lIns="0" rIns="0" tIns="0" bIns="0" anchor="b"/>
          <a:p>
            <a:pPr algn="r">
              <a:lnSpc>
                <a:spcPct val="100000"/>
              </a:lnSpc>
            </a:pPr>
            <a:fld id="{9B8C01E2-B8FB-4DE1-81FD-84863ED98C8F}" type="slidenum">
              <a:rPr b="0" lang="en-GB" sz="1400" spc="-1" strike="noStrike">
                <a:solidFill>
                  <a:srgbClr val="000000"/>
                </a:solidFill>
                <a:uFill>
                  <a:solidFill>
                    <a:srgbClr val="ffffff"/>
                  </a:solidFill>
                </a:uFill>
                <a:latin typeface="Times New Roman"/>
                <a:ea typeface="DejaVu Sans"/>
              </a:rPr>
              <a:t>&lt;number&gt;</a:t>
            </a:fld>
            <a:endParaRPr b="0" lang="en-GB" sz="1800" spc="-1" strike="noStrike">
              <a:solidFill>
                <a:srgbClr val="000000"/>
              </a:solidFill>
              <a:uFill>
                <a:solidFill>
                  <a:srgbClr val="ffffff"/>
                </a:solidFill>
              </a:uFill>
              <a:latin typeface="Arial"/>
            </a:endParaRPr>
          </a:p>
        </p:txBody>
      </p:sp>
      <p:sp>
        <p:nvSpPr>
          <p:cNvPr id="90" name="PlaceHolder 2"/>
          <p:cNvSpPr>
            <a:spLocks noGrp="1"/>
          </p:cNvSpPr>
          <p:nvPr>
            <p:ph type="body"/>
          </p:nvPr>
        </p:nvSpPr>
        <p:spPr>
          <a:xfrm>
            <a:off x="755640" y="5078520"/>
            <a:ext cx="6047640" cy="4811040"/>
          </a:xfrm>
          <a:prstGeom prst="rect">
            <a:avLst/>
          </a:prstGeom>
        </p:spPr>
        <p:txBody>
          <a:bodyPr lIns="0" rIns="0" tIns="0" bIns="0" anchor="ctr"/>
          <a:p>
            <a:endParaRPr b="0" lang="en-GB" sz="2000" spc="-1" strike="noStrike">
              <a:solidFill>
                <a:srgbClr val="000000"/>
              </a:solidFill>
              <a:uFill>
                <a:solidFill>
                  <a:srgbClr val="ffffff"/>
                </a:solidFill>
              </a:u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4278240" y="10156680"/>
            <a:ext cx="3278880" cy="532800"/>
          </a:xfrm>
          <a:prstGeom prst="rect">
            <a:avLst/>
          </a:prstGeom>
          <a:noFill/>
          <a:ln>
            <a:noFill/>
          </a:ln>
        </p:spPr>
        <p:style>
          <a:lnRef idx="0"/>
          <a:fillRef idx="0"/>
          <a:effectRef idx="0"/>
          <a:fontRef idx="minor"/>
        </p:style>
        <p:txBody>
          <a:bodyPr lIns="0" rIns="0" tIns="0" bIns="0" anchor="b"/>
          <a:p>
            <a:pPr algn="r">
              <a:lnSpc>
                <a:spcPct val="100000"/>
              </a:lnSpc>
            </a:pPr>
            <a:fld id="{6C6244E0-764E-4B07-BE11-D6E0F7587238}" type="slidenum">
              <a:rPr b="0" lang="en-GB" sz="1400" spc="-1" strike="noStrike">
                <a:solidFill>
                  <a:srgbClr val="000000"/>
                </a:solidFill>
                <a:uFill>
                  <a:solidFill>
                    <a:srgbClr val="ffffff"/>
                  </a:solidFill>
                </a:uFill>
                <a:latin typeface="Times New Roman"/>
                <a:ea typeface="DejaVu Sans"/>
              </a:rPr>
              <a:t>&lt;number&gt;</a:t>
            </a:fld>
            <a:endParaRPr b="0" lang="en-GB" sz="18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755640" y="5078520"/>
            <a:ext cx="6047640" cy="4811040"/>
          </a:xfrm>
          <a:prstGeom prst="rect">
            <a:avLst/>
          </a:prstGeom>
        </p:spPr>
        <p:txBody>
          <a:bodyPr lIns="0" rIns="0" tIns="0" bIns="0" anchor="ctr"/>
          <a:p>
            <a:endParaRPr b="0" lang="en-GB" sz="2000" spc="-1" strike="noStrike">
              <a:solidFill>
                <a:srgbClr val="000000"/>
              </a:solidFill>
              <a:uFill>
                <a:solidFill>
                  <a:srgbClr val="ffffff"/>
                </a:solidFill>
              </a:u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4278240" y="10156680"/>
            <a:ext cx="3278880" cy="532800"/>
          </a:xfrm>
          <a:prstGeom prst="rect">
            <a:avLst/>
          </a:prstGeom>
          <a:noFill/>
          <a:ln>
            <a:noFill/>
          </a:ln>
        </p:spPr>
        <p:style>
          <a:lnRef idx="0"/>
          <a:fillRef idx="0"/>
          <a:effectRef idx="0"/>
          <a:fontRef idx="minor"/>
        </p:style>
        <p:txBody>
          <a:bodyPr lIns="0" rIns="0" tIns="0" bIns="0" anchor="b"/>
          <a:p>
            <a:pPr algn="r">
              <a:lnSpc>
                <a:spcPct val="100000"/>
              </a:lnSpc>
            </a:pPr>
            <a:fld id="{06AD6692-9613-42E7-B579-6F00E5F37EBE}" type="slidenum">
              <a:rPr b="0" lang="en-GB" sz="1400" spc="-1" strike="noStrike">
                <a:solidFill>
                  <a:srgbClr val="000000"/>
                </a:solidFill>
                <a:uFill>
                  <a:solidFill>
                    <a:srgbClr val="ffffff"/>
                  </a:solidFill>
                </a:uFill>
                <a:latin typeface="Times New Roman"/>
                <a:ea typeface="DejaVu Sans"/>
              </a:rPr>
              <a:t>&lt;number&gt;</a:t>
            </a:fld>
            <a:endParaRPr b="0" lang="en-GB" sz="1800" spc="-1" strike="noStrike">
              <a:solidFill>
                <a:srgbClr val="000000"/>
              </a:solidFill>
              <a:uFill>
                <a:solidFill>
                  <a:srgbClr val="ffffff"/>
                </a:solidFill>
              </a:uFill>
              <a:latin typeface="Arial"/>
            </a:endParaRPr>
          </a:p>
        </p:txBody>
      </p:sp>
      <p:sp>
        <p:nvSpPr>
          <p:cNvPr id="94" name="PlaceHolder 2"/>
          <p:cNvSpPr>
            <a:spLocks noGrp="1"/>
          </p:cNvSpPr>
          <p:nvPr>
            <p:ph type="body"/>
          </p:nvPr>
        </p:nvSpPr>
        <p:spPr>
          <a:xfrm>
            <a:off x="755640" y="5078520"/>
            <a:ext cx="6047640" cy="4811040"/>
          </a:xfrm>
          <a:prstGeom prst="rect">
            <a:avLst/>
          </a:prstGeom>
        </p:spPr>
        <p:txBody>
          <a:bodyPr lIns="0" rIns="0" tIns="0" bIns="0" anchor="ctr"/>
          <a:p>
            <a:endParaRPr b="0" lang="en-GB" sz="200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4278240" y="10156680"/>
            <a:ext cx="3278880" cy="532800"/>
          </a:xfrm>
          <a:prstGeom prst="rect">
            <a:avLst/>
          </a:prstGeom>
          <a:noFill/>
          <a:ln>
            <a:noFill/>
          </a:ln>
        </p:spPr>
        <p:style>
          <a:lnRef idx="0"/>
          <a:fillRef idx="0"/>
          <a:effectRef idx="0"/>
          <a:fontRef idx="minor"/>
        </p:style>
        <p:txBody>
          <a:bodyPr lIns="0" rIns="0" tIns="0" bIns="0" anchor="b"/>
          <a:p>
            <a:pPr algn="r">
              <a:lnSpc>
                <a:spcPct val="100000"/>
              </a:lnSpc>
            </a:pPr>
            <a:fld id="{3625E1DC-E1A9-499D-849F-46E7132F608E}" type="slidenum">
              <a:rPr b="0" lang="en-GB" sz="1400" spc="-1" strike="noStrike">
                <a:solidFill>
                  <a:srgbClr val="000000"/>
                </a:solidFill>
                <a:uFill>
                  <a:solidFill>
                    <a:srgbClr val="ffffff"/>
                  </a:solidFill>
                </a:uFill>
                <a:latin typeface="Times New Roman"/>
                <a:ea typeface="DejaVu Sans"/>
              </a:rPr>
              <a:t>&lt;number&gt;</a:t>
            </a:fld>
            <a:endParaRPr b="0" lang="en-GB" sz="1800" spc="-1" strike="noStrike">
              <a:solidFill>
                <a:srgbClr val="000000"/>
              </a:solidFill>
              <a:uFill>
                <a:solidFill>
                  <a:srgbClr val="ffffff"/>
                </a:solidFill>
              </a:uFill>
              <a:latin typeface="Arial"/>
            </a:endParaRPr>
          </a:p>
        </p:txBody>
      </p:sp>
      <p:sp>
        <p:nvSpPr>
          <p:cNvPr id="96" name="PlaceHolder 2"/>
          <p:cNvSpPr>
            <a:spLocks noGrp="1"/>
          </p:cNvSpPr>
          <p:nvPr>
            <p:ph type="body"/>
          </p:nvPr>
        </p:nvSpPr>
        <p:spPr>
          <a:xfrm>
            <a:off x="755640" y="5078520"/>
            <a:ext cx="6047640" cy="4811040"/>
          </a:xfrm>
          <a:prstGeom prst="rect">
            <a:avLst/>
          </a:prstGeom>
        </p:spPr>
        <p:txBody>
          <a:bodyPr lIns="0" rIns="0" tIns="0" bIns="0" anchor="ctr"/>
          <a:p>
            <a:endParaRPr b="0" lang="en-GB"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92480" y="1768680"/>
            <a:ext cx="5494680" cy="4384080"/>
          </a:xfrm>
          <a:prstGeom prst="rect">
            <a:avLst/>
          </a:prstGeom>
          <a:ln>
            <a:noFill/>
          </a:ln>
        </p:spPr>
      </p:pic>
      <p:pic>
        <p:nvPicPr>
          <p:cNvPr id="35" name="" descr=""/>
          <p:cNvPicPr/>
          <p:nvPr/>
        </p:nvPicPr>
        <p:blipFill>
          <a:blip r:embed="rId3"/>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515268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515268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864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868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864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515268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292480" y="1768680"/>
            <a:ext cx="5494680" cy="4384080"/>
          </a:xfrm>
          <a:prstGeom prst="rect">
            <a:avLst/>
          </a:prstGeom>
          <a:ln>
            <a:noFill/>
          </a:ln>
        </p:spPr>
      </p:pic>
      <p:pic>
        <p:nvPicPr>
          <p:cNvPr id="71" name="" descr=""/>
          <p:cNvPicPr/>
          <p:nvPr/>
        </p:nvPicPr>
        <p:blipFill>
          <a:blip r:embed="rId3"/>
          <a:stretch/>
        </p:blipFill>
        <p:spPr>
          <a:xfrm>
            <a:off x="2292480" y="1768680"/>
            <a:ext cx="5494680" cy="43840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pPr algn="ctr"/>
            <a:r>
              <a:rPr b="0" lang="en-GB" sz="4400" spc="-1" strike="noStrike">
                <a:solidFill>
                  <a:srgbClr val="000000"/>
                </a:solidFill>
                <a:uFill>
                  <a:solidFill>
                    <a:srgbClr val="ffffff"/>
                  </a:solidFill>
                </a:uFill>
                <a:latin typeface="Arial"/>
              </a:rPr>
              <a:t>Click to edit the title text format</a:t>
            </a:r>
            <a:endParaRPr b="0" lang="en-GB"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GB" sz="3200" spc="-1" strike="noStrike">
                <a:solidFill>
                  <a:srgbClr val="000000"/>
                </a:solidFill>
                <a:uFill>
                  <a:solidFill>
                    <a:srgbClr val="ffffff"/>
                  </a:solidFill>
                </a:uFill>
                <a:latin typeface="Arial"/>
              </a:rPr>
              <a:t>Click to edit the outline text format</a:t>
            </a:r>
            <a:endParaRPr b="0" lang="en-GB"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GB" sz="2800" spc="-1" strike="noStrike">
                <a:solidFill>
                  <a:srgbClr val="000000"/>
                </a:solidFill>
                <a:uFill>
                  <a:solidFill>
                    <a:srgbClr val="ffffff"/>
                  </a:solidFill>
                </a:uFill>
                <a:latin typeface="Arial"/>
              </a:rPr>
              <a:t>Second Outline Level</a:t>
            </a:r>
            <a:endParaRPr b="0" lang="en-GB"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GB" sz="2400" spc="-1" strike="noStrike">
                <a:solidFill>
                  <a:srgbClr val="000000"/>
                </a:solidFill>
                <a:uFill>
                  <a:solidFill>
                    <a:srgbClr val="ffffff"/>
                  </a:solidFill>
                </a:uFill>
                <a:latin typeface="Arial"/>
              </a:rPr>
              <a:t>Third Outline Level</a:t>
            </a:r>
            <a:endParaRPr b="0" lang="en-GB"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GB" sz="2000" spc="-1" strike="noStrike">
                <a:solidFill>
                  <a:srgbClr val="000000"/>
                </a:solidFill>
                <a:uFill>
                  <a:solidFill>
                    <a:srgbClr val="ffffff"/>
                  </a:solidFill>
                </a:uFill>
                <a:latin typeface="Arial"/>
              </a:rPr>
              <a:t>Fourth Outline Level</a:t>
            </a:r>
            <a:endParaRPr b="0" lang="en-GB"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Fifth Outline Level</a:t>
            </a:r>
            <a:endParaRPr b="0" lang="en-GB"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Sixth Outline Level</a:t>
            </a:r>
            <a:endParaRPr b="0" lang="en-GB"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Seventh Outline Level</a:t>
            </a:r>
            <a:endParaRPr b="0" lang="en-GB"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rIns="0" tIns="0" bIns="0" anchor="ctr"/>
          <a:p>
            <a:pPr algn="ctr"/>
            <a:r>
              <a:rPr b="0" lang="en-GB" sz="4400" spc="-1" strike="noStrike">
                <a:solidFill>
                  <a:srgbClr val="000000"/>
                </a:solidFill>
                <a:uFill>
                  <a:solidFill>
                    <a:srgbClr val="ffffff"/>
                  </a:solidFill>
                </a:uFill>
                <a:latin typeface="Arial"/>
              </a:rPr>
              <a:t>Click to edit the title text format</a:t>
            </a:r>
            <a:endParaRPr b="0" lang="en-GB"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GB" sz="3200" spc="-1" strike="noStrike">
                <a:solidFill>
                  <a:srgbClr val="000000"/>
                </a:solidFill>
                <a:uFill>
                  <a:solidFill>
                    <a:srgbClr val="ffffff"/>
                  </a:solidFill>
                </a:uFill>
                <a:latin typeface="Arial"/>
              </a:rPr>
              <a:t>Click to edit the outline text format</a:t>
            </a:r>
            <a:endParaRPr b="0" lang="en-GB"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GB" sz="2800" spc="-1" strike="noStrike">
                <a:solidFill>
                  <a:srgbClr val="000000"/>
                </a:solidFill>
                <a:uFill>
                  <a:solidFill>
                    <a:srgbClr val="ffffff"/>
                  </a:solidFill>
                </a:uFill>
                <a:latin typeface="Arial"/>
              </a:rPr>
              <a:t>Second Outline Level</a:t>
            </a:r>
            <a:endParaRPr b="0" lang="en-GB"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GB" sz="2400" spc="-1" strike="noStrike">
                <a:solidFill>
                  <a:srgbClr val="000000"/>
                </a:solidFill>
                <a:uFill>
                  <a:solidFill>
                    <a:srgbClr val="ffffff"/>
                  </a:solidFill>
                </a:uFill>
                <a:latin typeface="Arial"/>
              </a:rPr>
              <a:t>Third Outline Level</a:t>
            </a:r>
            <a:endParaRPr b="0" lang="en-GB"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GB" sz="2000" spc="-1" strike="noStrike">
                <a:solidFill>
                  <a:srgbClr val="000000"/>
                </a:solidFill>
                <a:uFill>
                  <a:solidFill>
                    <a:srgbClr val="ffffff"/>
                  </a:solidFill>
                </a:uFill>
                <a:latin typeface="Arial"/>
              </a:rPr>
              <a:t>Fourth Outline Level</a:t>
            </a:r>
            <a:endParaRPr b="0" lang="en-GB"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Fifth Outline Level</a:t>
            </a:r>
            <a:endParaRPr b="0" lang="en-GB"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Sixth Outline Level</a:t>
            </a:r>
            <a:endParaRPr b="0" lang="en-GB"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Seventh Outline Level</a:t>
            </a:r>
            <a:endParaRPr b="0" lang="en-GB"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hyperlink" Target="http://neuromorpho.org/" TargetMode="External"/><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Relationship Id="rId4" Type="http://schemas.openxmlformats.org/officeDocument/2006/relationships/notesSlide" Target="../notesSlides/notesSlide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503280" y="1474920"/>
            <a:ext cx="9070200" cy="1261440"/>
          </a:xfrm>
          <a:prstGeom prst="rect">
            <a:avLst/>
          </a:prstGeom>
          <a:noFill/>
          <a:ln>
            <a:noFill/>
          </a:ln>
        </p:spPr>
        <p:style>
          <a:lnRef idx="0"/>
          <a:fillRef idx="0"/>
          <a:effectRef idx="0"/>
          <a:fontRef idx="minor"/>
        </p:style>
        <p:txBody>
          <a:bodyPr lIns="0" rIns="0" tIns="39240" bIns="0" anchor="ctr"/>
          <a:p>
            <a:pPr algn="ctr">
              <a:lnSpc>
                <a:spcPct val="100000"/>
              </a:lnSpc>
            </a:pPr>
            <a:r>
              <a:rPr b="0" lang="en-GB" sz="4400" spc="-1" strike="noStrike">
                <a:solidFill>
                  <a:srgbClr val="800000"/>
                </a:solidFill>
                <a:uFill>
                  <a:solidFill>
                    <a:srgbClr val="ffffff"/>
                  </a:solidFill>
                </a:uFill>
                <a:latin typeface="Arial"/>
                <a:ea typeface="Noto Sans CJK SC Regular"/>
              </a:rPr>
              <a:t>NeuroMorpho.Org</a:t>
            </a:r>
            <a:endParaRPr b="0" lang="en-GB" sz="1800" spc="-1" strike="noStrike">
              <a:solidFill>
                <a:srgbClr val="000000"/>
              </a:solidFill>
              <a:uFill>
                <a:solidFill>
                  <a:srgbClr val="ffffff"/>
                </a:solidFill>
              </a:uFill>
              <a:latin typeface="Arial"/>
            </a:endParaRPr>
          </a:p>
        </p:txBody>
      </p:sp>
      <p:sp>
        <p:nvSpPr>
          <p:cNvPr id="78" name="CustomShape 2"/>
          <p:cNvSpPr/>
          <p:nvPr/>
        </p:nvSpPr>
        <p:spPr>
          <a:xfrm>
            <a:off x="503280" y="3059280"/>
            <a:ext cx="9070200" cy="648720"/>
          </a:xfrm>
          <a:prstGeom prst="rect">
            <a:avLst/>
          </a:prstGeom>
          <a:noFill/>
          <a:ln>
            <a:noFill/>
          </a:ln>
        </p:spPr>
        <p:style>
          <a:lnRef idx="0"/>
          <a:fillRef idx="0"/>
          <a:effectRef idx="0"/>
          <a:fontRef idx="minor"/>
        </p:style>
        <p:txBody>
          <a:bodyPr lIns="0" rIns="0" tIns="28440" bIns="0" anchor="ctr"/>
          <a:p>
            <a:pPr algn="ctr">
              <a:lnSpc>
                <a:spcPct val="100000"/>
              </a:lnSpc>
            </a:pPr>
            <a:r>
              <a:rPr b="0" lang="en-GB" sz="3200" spc="-1" strike="noStrike" u="sng">
                <a:solidFill>
                  <a:srgbClr val="0000ff"/>
                </a:solidFill>
                <a:uFill>
                  <a:solidFill>
                    <a:srgbClr val="ffffff"/>
                  </a:solidFill>
                </a:uFill>
                <a:latin typeface="Arial"/>
                <a:ea typeface="Noto Sans CJK SC Regular"/>
                <a:hlinkClick r:id="rId1"/>
              </a:rPr>
              <a:t>http://neuromorpho.org/</a:t>
            </a:r>
            <a:endParaRPr b="0" lang="en-GB" sz="1800" spc="-1" strike="noStrike">
              <a:solidFill>
                <a:srgbClr val="000000"/>
              </a:solidFill>
              <a:uFill>
                <a:solidFill>
                  <a:srgbClr val="ffffff"/>
                </a:solidFill>
              </a:uFill>
              <a:latin typeface="Arial"/>
            </a:endParaRPr>
          </a:p>
        </p:txBody>
      </p:sp>
      <p:sp>
        <p:nvSpPr>
          <p:cNvPr id="79" name="CustomShape 3"/>
          <p:cNvSpPr/>
          <p:nvPr/>
        </p:nvSpPr>
        <p:spPr>
          <a:xfrm>
            <a:off x="216000" y="7020000"/>
            <a:ext cx="2878920" cy="396000"/>
          </a:xfrm>
          <a:prstGeom prst="rect">
            <a:avLst/>
          </a:prstGeom>
          <a:noFill/>
          <a:ln>
            <a:noFill/>
          </a:ln>
        </p:spPr>
        <p:style>
          <a:lnRef idx="0"/>
          <a:fillRef idx="0"/>
          <a:effectRef idx="0"/>
          <a:fontRef idx="minor"/>
        </p:style>
        <p:txBody>
          <a:bodyPr lIns="0" rIns="0" tIns="35640" bIns="0" anchor="ctr"/>
          <a:p>
            <a:pPr>
              <a:lnSpc>
                <a:spcPct val="93000"/>
              </a:lnSpc>
            </a:pPr>
            <a:r>
              <a:rPr b="1" lang="en-GB" sz="1800" spc="-1" strike="noStrike">
                <a:solidFill>
                  <a:srgbClr val="808080"/>
                </a:solidFill>
                <a:uFill>
                  <a:solidFill>
                    <a:srgbClr val="ffffff"/>
                  </a:solidFill>
                </a:uFill>
                <a:latin typeface="Arial"/>
                <a:ea typeface="Noto Sans CJK SC Regular"/>
              </a:rPr>
              <a:t>Neuroinformatics tutorial</a:t>
            </a:r>
            <a:endParaRPr b="0" lang="en-GB" sz="1800" spc="-1" strike="noStrike">
              <a:solidFill>
                <a:srgbClr val="000000"/>
              </a:solidFill>
              <a:uFill>
                <a:solidFill>
                  <a:srgbClr val="ffffff"/>
                </a:solidFill>
              </a:uFill>
              <a:latin typeface="Arial"/>
            </a:endParaRPr>
          </a:p>
        </p:txBody>
      </p:sp>
      <p:sp>
        <p:nvSpPr>
          <p:cNvPr id="80" name="CustomShape 4"/>
          <p:cNvSpPr/>
          <p:nvPr/>
        </p:nvSpPr>
        <p:spPr>
          <a:xfrm>
            <a:off x="1295280" y="4572360"/>
            <a:ext cx="7487640" cy="1250280"/>
          </a:xfrm>
          <a:prstGeom prst="rect">
            <a:avLst/>
          </a:prstGeom>
          <a:noFill/>
          <a:ln>
            <a:noFill/>
          </a:ln>
        </p:spPr>
        <p:style>
          <a:lnRef idx="0"/>
          <a:fillRef idx="0"/>
          <a:effectRef idx="0"/>
          <a:fontRef idx="minor"/>
        </p:style>
        <p:txBody>
          <a:bodyPr lIns="90000" rIns="90000" tIns="60840" bIns="45000"/>
          <a:p>
            <a:pPr algn="just">
              <a:lnSpc>
                <a:spcPct val="93000"/>
              </a:lnSpc>
            </a:pPr>
            <a:r>
              <a:rPr b="0" lang="en-GB" sz="1800" spc="-1" strike="noStrike">
                <a:solidFill>
                  <a:srgbClr val="000000"/>
                </a:solidFill>
                <a:uFill>
                  <a:solidFill>
                    <a:srgbClr val="ffffff"/>
                  </a:solidFill>
                </a:uFill>
                <a:latin typeface="Arial"/>
                <a:ea typeface="Noto Sans CJK SC Regular"/>
              </a:rPr>
              <a:t>NeuroMorpho.Org is a centrally curated inventory of digitally reconstructed neurons associated with peer-reviewed publications. It contains contributions from over 200 laboratories worldwide and is continuously updated as new morphological reconstructions are collected, published, and shared. To date, NeuroMorpho.Org is the largest collection of publicly accessible 3D neuronal reconstructions and associated metadata. </a:t>
            </a:r>
            <a:endParaRPr b="0" lang="en-GB" sz="1800" spc="-1" strike="noStrike">
              <a:solidFill>
                <a:srgbClr val="000000"/>
              </a:solidFill>
              <a:uFill>
                <a:solidFill>
                  <a:srgbClr val="ffffff"/>
                </a:solidFill>
              </a:uFill>
              <a:latin typeface="Arial"/>
            </a:endParaRPr>
          </a:p>
        </p:txBody>
      </p:sp>
      <p:sp>
        <p:nvSpPr>
          <p:cNvPr id="81" name="Line 5"/>
          <p:cNvSpPr/>
          <p:nvPr/>
        </p:nvSpPr>
        <p:spPr>
          <a:xfrm>
            <a:off x="0" y="6927840"/>
            <a:ext cx="10080360" cy="360"/>
          </a:xfrm>
          <a:prstGeom prst="line">
            <a:avLst/>
          </a:prstGeom>
          <a:ln w="15840">
            <a:solidFill>
              <a:schemeClr val="bg2"/>
            </a:solidFill>
            <a:round/>
          </a:ln>
        </p:spPr>
        <p:style>
          <a:lnRef idx="0"/>
          <a:fillRef idx="0"/>
          <a:effectRef idx="0"/>
          <a:fontRef idx="minor"/>
        </p:style>
      </p:sp>
      <p:sp>
        <p:nvSpPr>
          <p:cNvPr id="82" name="CustomShape 6"/>
          <p:cNvSpPr/>
          <p:nvPr/>
        </p:nvSpPr>
        <p:spPr>
          <a:xfrm>
            <a:off x="6985080" y="7020000"/>
            <a:ext cx="2878920" cy="396000"/>
          </a:xfrm>
          <a:prstGeom prst="rect">
            <a:avLst/>
          </a:prstGeom>
          <a:noFill/>
          <a:ln>
            <a:noFill/>
          </a:ln>
        </p:spPr>
        <p:style>
          <a:lnRef idx="0"/>
          <a:fillRef idx="0"/>
          <a:effectRef idx="0"/>
          <a:fontRef idx="minor"/>
        </p:style>
        <p:txBody>
          <a:bodyPr lIns="0" rIns="0" tIns="35640" bIns="0" anchor="ctr"/>
          <a:p>
            <a:pPr algn="r">
              <a:lnSpc>
                <a:spcPct val="93000"/>
              </a:lnSpc>
            </a:pPr>
            <a:r>
              <a:rPr b="0" lang="en-GB" sz="1800" spc="-1" strike="noStrike">
                <a:solidFill>
                  <a:srgbClr val="808080"/>
                </a:solidFill>
                <a:uFill>
                  <a:solidFill>
                    <a:srgbClr val="ffffff"/>
                  </a:solidFill>
                </a:uFill>
                <a:latin typeface="Arial"/>
                <a:ea typeface="Noto Sans CJK SC Regular"/>
              </a:rPr>
              <a:t>1.1 Experimental Datasets</a:t>
            </a:r>
            <a:endParaRPr b="0" lang="en-GB"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3" name="" descr=""/>
          <p:cNvPicPr/>
          <p:nvPr/>
        </p:nvPicPr>
        <p:blipFill>
          <a:blip r:embed="rId1"/>
          <a:stretch/>
        </p:blipFill>
        <p:spPr>
          <a:xfrm>
            <a:off x="-357840" y="-1800"/>
            <a:ext cx="10869840" cy="757188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739800" y="693720"/>
            <a:ext cx="3867840" cy="1250280"/>
          </a:xfrm>
          <a:prstGeom prst="rect">
            <a:avLst/>
          </a:prstGeom>
          <a:noFill/>
          <a:ln>
            <a:noFill/>
          </a:ln>
        </p:spPr>
        <p:style>
          <a:lnRef idx="0"/>
          <a:fillRef idx="0"/>
          <a:effectRef idx="0"/>
          <a:fontRef idx="minor"/>
        </p:style>
        <p:txBody>
          <a:bodyPr lIns="90000" rIns="90000" tIns="60840" bIns="45000"/>
          <a:p>
            <a:pPr>
              <a:lnSpc>
                <a:spcPct val="93000"/>
              </a:lnSpc>
            </a:pPr>
            <a:r>
              <a:rPr b="0" i="1" lang="en-GB" sz="1800" spc="-1" strike="noStrike">
                <a:solidFill>
                  <a:srgbClr val="808080"/>
                </a:solidFill>
                <a:uFill>
                  <a:solidFill>
                    <a:srgbClr val="ffffff"/>
                  </a:solidFill>
                </a:uFill>
                <a:latin typeface="Arial"/>
                <a:ea typeface="Noto Sans CJK SC Regular"/>
              </a:rPr>
              <a:t>One slide discussing current work/future plans</a:t>
            </a:r>
            <a:endParaRPr b="0" lang="en-GB" sz="1800" spc="-1" strike="noStrike">
              <a:solidFill>
                <a:srgbClr val="000000"/>
              </a:solidFill>
              <a:uFill>
                <a:solidFill>
                  <a:srgbClr val="ffffff"/>
                </a:solidFill>
              </a:uFill>
              <a:latin typeface="Arial"/>
            </a:endParaRPr>
          </a:p>
        </p:txBody>
      </p:sp>
      <p:pic>
        <p:nvPicPr>
          <p:cNvPr id="85" name="" descr=""/>
          <p:cNvPicPr/>
          <p:nvPr/>
        </p:nvPicPr>
        <p:blipFill>
          <a:blip r:embed="rId1"/>
          <a:stretch/>
        </p:blipFill>
        <p:spPr>
          <a:xfrm>
            <a:off x="-249840" y="-720"/>
            <a:ext cx="10475640" cy="763272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739800" y="693720"/>
            <a:ext cx="6315840" cy="3425040"/>
          </a:xfrm>
          <a:prstGeom prst="rect">
            <a:avLst/>
          </a:prstGeom>
          <a:noFill/>
          <a:ln>
            <a:noFill/>
          </a:ln>
        </p:spPr>
        <p:style>
          <a:lnRef idx="0"/>
          <a:fillRef idx="0"/>
          <a:effectRef idx="0"/>
          <a:fontRef idx="minor"/>
        </p:style>
        <p:txBody>
          <a:bodyPr lIns="90000" rIns="90000" tIns="60840" bIns="45000"/>
          <a:p>
            <a:pPr>
              <a:lnSpc>
                <a:spcPct val="100000"/>
              </a:lnSpc>
            </a:pPr>
            <a:r>
              <a:rPr b="0" i="1" lang="en-GB" sz="1800" spc="-1" strike="noStrike">
                <a:solidFill>
                  <a:srgbClr val="808080"/>
                </a:solidFill>
                <a:uFill>
                  <a:solidFill>
                    <a:srgbClr val="ffffff"/>
                  </a:solidFill>
                </a:uFill>
                <a:latin typeface="Arial"/>
                <a:ea typeface="Noto Sans CJK SC Regular"/>
              </a:rPr>
              <a:t>Optional 3</a:t>
            </a:r>
            <a:r>
              <a:rPr b="0" i="1" lang="en-GB" sz="1800" spc="-1" strike="noStrike" baseline="33000">
                <a:solidFill>
                  <a:srgbClr val="808080"/>
                </a:solidFill>
                <a:uFill>
                  <a:solidFill>
                    <a:srgbClr val="ffffff"/>
                  </a:solidFill>
                </a:uFill>
                <a:latin typeface="Arial"/>
                <a:ea typeface="Noto Sans CJK SC Regular"/>
              </a:rPr>
              <a:t>rd</a:t>
            </a:r>
            <a:r>
              <a:rPr b="0" i="1" lang="en-GB" sz="1800" spc="-1" strike="noStrike">
                <a:solidFill>
                  <a:srgbClr val="808080"/>
                </a:solidFill>
                <a:uFill>
                  <a:solidFill>
                    <a:srgbClr val="ffffff"/>
                  </a:solidFill>
                </a:uFill>
                <a:latin typeface="Arial"/>
                <a:ea typeface="Noto Sans CJK SC Regular"/>
              </a:rPr>
              <a:t> slide…</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r>
              <a:rPr b="0" i="1" lang="en-GB" sz="1800" spc="-1" strike="noStrike">
                <a:solidFill>
                  <a:srgbClr val="808080"/>
                </a:solidFill>
                <a:uFill>
                  <a:solidFill>
                    <a:srgbClr val="ffffff"/>
                  </a:solidFill>
                </a:uFill>
                <a:latin typeface="Arial"/>
                <a:ea typeface="Noto Sans CJK SC Regular"/>
              </a:rPr>
              <a:t>General requests:</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r>
              <a:rPr b="0" i="1" lang="en-GB" sz="1800" spc="-1" strike="noStrike">
                <a:solidFill>
                  <a:srgbClr val="808080"/>
                </a:solidFill>
                <a:uFill>
                  <a:solidFill>
                    <a:srgbClr val="ffffff"/>
                  </a:solidFill>
                </a:uFill>
                <a:latin typeface="Arial"/>
                <a:ea typeface="Noto Sans CJK SC Regular"/>
              </a:rPr>
              <a:t>- Please favour graphical content over text where possible </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r>
              <a:rPr b="0" i="1" lang="en-GB" sz="1800" spc="-1" strike="noStrike">
                <a:solidFill>
                  <a:srgbClr val="808080"/>
                </a:solidFill>
                <a:uFill>
                  <a:solidFill>
                    <a:srgbClr val="ffffff"/>
                  </a:solidFill>
                </a:uFill>
                <a:latin typeface="Arial"/>
                <a:ea typeface="Noto Sans CJK SC Regular"/>
              </a:rPr>
              <a:t>- Please don’t use animation (use multiple slides if required)</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r>
              <a:rPr b="0" i="1" lang="en-GB" sz="1800" spc="-1" strike="noStrike">
                <a:solidFill>
                  <a:srgbClr val="808080"/>
                </a:solidFill>
                <a:uFill>
                  <a:solidFill>
                    <a:srgbClr val="ffffff"/>
                  </a:solidFill>
                </a:uFill>
                <a:latin typeface="Arial"/>
                <a:ea typeface="Noto Sans CJK SC Regular"/>
              </a:rPr>
              <a:t>- Try to keep to font Arial</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r>
              <a:rPr b="0" i="1" lang="en-GB" sz="1800" spc="-1" strike="noStrike">
                <a:solidFill>
                  <a:srgbClr val="808080"/>
                </a:solidFill>
                <a:uFill>
                  <a:solidFill>
                    <a:srgbClr val="ffffff"/>
                  </a:solidFill>
                </a:uFill>
                <a:latin typeface="Arial"/>
                <a:ea typeface="Noto Sans CJK SC Regular"/>
              </a:rPr>
              <a:t>- Save slides as .pptx (Powerpoint 2007-2013); slides will be concatenated into a single PDF presentation</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p:txBody>
      </p:sp>
      <p:pic>
        <p:nvPicPr>
          <p:cNvPr id="87" name="" descr=""/>
          <p:cNvPicPr/>
          <p:nvPr/>
        </p:nvPicPr>
        <p:blipFill>
          <a:blip r:embed="rId1"/>
          <a:stretch/>
        </p:blipFill>
        <p:spPr>
          <a:xfrm>
            <a:off x="360" y="2520"/>
            <a:ext cx="9323640" cy="7559280"/>
          </a:xfrm>
          <a:prstGeom prst="rect">
            <a:avLst/>
          </a:prstGeom>
          <a:ln>
            <a:noFill/>
          </a:ln>
        </p:spPr>
      </p:pic>
      <p:pic>
        <p:nvPicPr>
          <p:cNvPr id="88" name="" descr=""/>
          <p:cNvPicPr/>
          <p:nvPr/>
        </p:nvPicPr>
        <p:blipFill>
          <a:blip r:embed="rId2"/>
          <a:stretch/>
        </p:blipFill>
        <p:spPr>
          <a:xfrm>
            <a:off x="360" y="2520"/>
            <a:ext cx="10120680" cy="820548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36</TotalTime>
  <Application>LibreOffice/5.1.6.2$Linux_X86_64 LibreOffice_project/10m0$Build-2</Application>
  <Words>115</Words>
  <Paragraphs>25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2017-05-31T14:58:21Z</dcterms:created>
  <dc:creator/>
  <dc:description/>
  <dc:language>en-GB</dc:language>
  <cp:lastModifiedBy/>
  <cp:lastPrinted>1601-01-01T00:00:00Z</cp:lastPrinted>
  <dcterms:modified xsi:type="dcterms:W3CDTF">2017-07-13T12:56:37Z</dcterms:modified>
  <cp:revision>16</cp:revision>
  <dc:subject/>
  <dc:title>&lt;Your resource title&gt;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15.0033</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4</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4</vt:i4>
  </property>
</Properties>
</file>