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2.wmf" ContentType="image/x-wmf"/>
  <Override PartName="/ppt/media/image11.wmf" ContentType="image/x-wmf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wmf" ContentType="image/x-wmf"/>
  <Override PartName="/ppt/media/image7.wmf" ContentType="image/x-wmf"/>
  <Override PartName="/ppt/media/image8.png" ContentType="image/png"/>
  <Override PartName="/ppt/media/image10.wmf" ContentType="image/x-wmf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D17E6A7-74A4-4539-BA06-48EA1F60FC06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278240" y="10156680"/>
            <a:ext cx="327744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5315196-D88F-49BF-81E0-A1AC1924AB91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278240" y="10156680"/>
            <a:ext cx="327744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1087445-2DE3-426E-A4EF-DD0B84E91146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278240" y="10156680"/>
            <a:ext cx="327744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4765B42-DAE0-43E8-9BDF-1803A234E8D9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278240" y="10156680"/>
            <a:ext cx="327744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4D5C8005-FBA4-41AA-885D-503F1F207F7E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briansimulator.org/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wmf"/><Relationship Id="rId5" Type="http://schemas.openxmlformats.org/officeDocument/2006/relationships/image" Target="../media/image11.wmf"/><Relationship Id="rId6" Type="http://schemas.openxmlformats.org/officeDocument/2006/relationships/image" Target="../media/image12.wmf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brian2.readthedocs.io/" TargetMode="External"/><Relationship Id="rId2" Type="http://schemas.openxmlformats.org/officeDocument/2006/relationships/hyperlink" Target="https://groups.google.com/group/briansupport" TargetMode="External"/><Relationship Id="rId3" Type="http://schemas.openxmlformats.org/officeDocument/2006/relationships/hyperlink" Target="https://groups.google.com/group/brian-development" TargetMode="External"/><Relationship Id="rId4" Type="http://schemas.openxmlformats.org/officeDocument/2006/relationships/hyperlink" Target="http://dx.doi.org/10.3389/neuro.01.026.2009" TargetMode="External"/><Relationship Id="rId5" Type="http://schemas.openxmlformats.org/officeDocument/2006/relationships/hyperlink" Target="http://dx.doi.org/10.3389/fninf.2014.00006" TargetMode="External"/><Relationship Id="rId6" Type="http://schemas.openxmlformats.org/officeDocument/2006/relationships/hyperlink" Target="http://brian2genn.readthedocs.io/" TargetMode="External"/><Relationship Id="rId7" Type="http://schemas.openxmlformats.org/officeDocument/2006/relationships/hyperlink" Target="http://brian2tools.readthedocs.io/" TargetMode="External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3280" y="1474920"/>
            <a:ext cx="906876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Brian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3280" y="3059280"/>
            <a:ext cx="906876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 anchor="ctr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http://briansimulator.org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16000" y="7020000"/>
            <a:ext cx="28774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295280" y="4932360"/>
            <a:ext cx="748620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Brian 2 is a free, open source simulator for spiking neural networks. It is designed to be easy to learn and use, highly flexible and easily extensible.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6"/>
          <p:cNvSpPr/>
          <p:nvPr/>
        </p:nvSpPr>
        <p:spPr>
          <a:xfrm>
            <a:off x="6696000" y="7020000"/>
            <a:ext cx="31665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 algn="r"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1.4 Simulation environments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39800" y="693720"/>
            <a:ext cx="841788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Brian 2 allows for concise but complete descriptions of neural and synaptic models, based on mathematical equations and physical units.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5016960" y="1862640"/>
            <a:ext cx="4471200" cy="338400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824040" y="1622160"/>
            <a:ext cx="4087080" cy="364284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739800" y="5733720"/>
            <a:ext cx="841788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user-provided model descriptions are transformed into executable code in a low-level language (e.g. C++). This </a:t>
            </a:r>
            <a:r>
              <a:rPr b="0" i="1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code generation</a:t>
            </a:r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approach permits to benefit from the flexibility and ease-of-use of a high-level language with the execution speed of a low-level language.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39800" y="621720"/>
            <a:ext cx="8794800" cy="4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General formalism allows to define a wide range of neural and synaptic models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rcRect l="0" t="1792036" r="0" b="0"/>
          <a:stretch/>
        </p:blipFill>
        <p:spPr>
          <a:xfrm>
            <a:off x="2461320" y="1389240"/>
            <a:ext cx="6256440" cy="14295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594000" y="1206720"/>
            <a:ext cx="1837080" cy="183708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520200" y="3441240"/>
            <a:ext cx="1837080" cy="183708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4"/>
          <a:stretch/>
        </p:blipFill>
        <p:spPr>
          <a:xfrm>
            <a:off x="2434680" y="3668400"/>
            <a:ext cx="6995880" cy="152208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739800" y="981720"/>
            <a:ext cx="8794800" cy="4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Noisy adaptive integrate-and-fire neuron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739800" y="3069720"/>
            <a:ext cx="8794800" cy="4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Spike-timing dependent plasticity (STDP)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739800" y="5301720"/>
            <a:ext cx="8794800" cy="4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Simulations can be executed on a variety of targets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“</a:t>
            </a: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runtime mode”</a:t>
            </a: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– generated code is executed directly from the Python main loop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→ </a:t>
            </a: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generated code can be numpy or C++ code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“</a:t>
            </a: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standalone mode” ­</a:t>
            </a: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– generated code is written to disk and executed separately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→ </a:t>
            </a: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C++ code, with optional support for multiple processor cores via OpenMP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→ </a:t>
            </a: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with </a:t>
            </a: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Brian2GeNN</a:t>
            </a: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C++ code for the </a:t>
            </a: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GeNN</a:t>
            </a: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simulator, compiling into CUDA code      for the GPU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5"/>
          <a:srcRect l="0" t="1803976" r="0" b="0"/>
          <a:stretch/>
        </p:blipFill>
        <p:spPr>
          <a:xfrm>
            <a:off x="2393640" y="1395000"/>
            <a:ext cx="6170760" cy="140076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6"/>
          <a:stretch/>
        </p:blipFill>
        <p:spPr>
          <a:xfrm>
            <a:off x="2435760" y="1379160"/>
            <a:ext cx="6158520" cy="133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39800" y="693720"/>
            <a:ext cx="8517600" cy="34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Resources for Brian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Brian documentation (including examples and tutorials)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http://brian2.readthedocs.io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Mailing lists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2"/>
              </a:rPr>
              <a:t>https://groups.google.com/group/briansupport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3"/>
              </a:rPr>
              <a:t>https://groups.google.com/group/brian-development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Publications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Goodman DF and Brette R (2009). The Brian simulator.</a:t>
            </a: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Frontiers Neurosci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doi: </a:t>
            </a:r>
            <a:r>
              <a:rPr b="0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4"/>
              </a:rPr>
              <a:t>10.3389/neuro.01.026.2009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Stimberg M, Goodman DFM, Benichoux V, Brette R (2014). Equation-oriented specification of neural models for simulations.</a:t>
            </a: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Frontiers Neuroinf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doi: </a:t>
            </a:r>
            <a:r>
              <a:rPr b="0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5"/>
              </a:rPr>
              <a:t>10.3389/fninf.2014.00006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Related software packages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Brian2GeNN (code generation for GPUs via the GeNN simulator)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6"/>
              </a:rPr>
              <a:t>http://brian2genn.readthedocs.io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Brian2tools (tools for visualization and model export)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7"/>
              </a:rPr>
              <a:t>http://brian2tools.readthedocs.io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2017-05-31T14:58:21Z</dcterms:created>
  <dc:creator/>
  <dc:description/>
  <dc:language>fr-FR</dc:language>
  <cp:lastModifiedBy/>
  <cp:lastPrinted>1601-01-01T00:00:00Z</cp:lastPrinted>
  <dcterms:modified xsi:type="dcterms:W3CDTF">2017-07-06T16:17:55Z</dcterms:modified>
  <cp:revision>26</cp:revision>
  <dc:subject/>
  <dc:title>&lt;Your resource 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