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FC760F2-D26B-4F8F-8732-A0B46D87CB6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9AEFBDF-6896-4042-9C21-5E97169BF34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1C141E2-C4C0-4D59-96B9-1E91936C9E8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34987DB-0D53-491E-826D-557CEF9ACD8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E510A37D-69A4-4276-A174-5163E8685688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2882BA0-FC9A-4F0C-8B16-8C554B9E7D3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moose.readthedocs.io/en/latest/" TargetMode="External"/><Relationship Id="rId2" Type="http://schemas.openxmlformats.org/officeDocument/2006/relationships/hyperlink" Target="https://software.opensuse.org//download.html?project=home%3Amoose&amp;package=moose" TargetMode="External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6.xml"/><Relationship Id="rId5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MOOSE: Multiscale Object Oriented  Simulation Environment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https://github.com/BhallaLab/moose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04000" y="4896000"/>
            <a:ext cx="890604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MOOSE is designed to simulate neural systems ranging from biochemical signaling to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models of single neurons, circuits, and large networks. MOOSE can operate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many levels of detail, from stochastic chemical computations, to multicompartment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single-neuron models, to spiking neuron network models.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6696000" y="7020000"/>
            <a:ext cx="31683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1.4 Simulation environments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39800" y="693720"/>
            <a:ext cx="38682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39800" y="693720"/>
            <a:ext cx="38682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future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503280" y="1984320"/>
            <a:ext cx="4752720" cy="463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(written in C++) but easy to use (Python scriptable).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Rdesigneur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library to integrate chemical and electrical models easily.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Chemical model formats support: SBML, NeuroML(v-1.8) and genesis format. Neuron morphology: SWC format.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 interface for building chemical models.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Documentation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Packages: Linux (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via OBS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and MacOSX (via Homebrew).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development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Hsolve being ported to GPU (alpha). Credit: GSoC-2015,2017).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Multithreaded chemical solvers Gsolve/Ksolve/Dsolve (beta).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Plans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GPU version of Ksolve/VGsolveDsolve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Bugfixes!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6192000" y="1561680"/>
            <a:ext cx="2880000" cy="4799880"/>
          </a:xfrm>
          <a:prstGeom prst="rect">
            <a:avLst/>
          </a:prstGeom>
          <a:ln>
            <a:noFill/>
          </a:ln>
        </p:spPr>
      </p:pic>
      <p:sp>
        <p:nvSpPr>
          <p:cNvPr id="94" name="TextShape 4"/>
          <p:cNvSpPr txBox="1"/>
          <p:nvPr/>
        </p:nvSpPr>
        <p:spPr>
          <a:xfrm>
            <a:off x="6120000" y="6408000"/>
            <a:ext cx="309456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Bhalla eLife-2017. Mass action model of 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MAPK switch exhibits sequence selectivity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LibreOffice/5.1.6.2$Linux_X86_64 LibreOffice_project/10m0$Build-2</Application>
  <Words>115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en-IN</dc:language>
  <cp:lastModifiedBy/>
  <cp:lastPrinted>1601-01-01T00:00:00Z</cp:lastPrinted>
  <dcterms:modified xsi:type="dcterms:W3CDTF">2017-07-08T11:00:50Z</dcterms:modified>
  <cp:revision>20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