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2A7964-3214-4822-945E-7777ADE250E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0AE9493-78C1-46CA-9DC1-B1B4F3913C5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57FF718-52DE-4664-9E38-C158C4F3D57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aws.amazon.com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Amazon Web Services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http://aws.amazon.com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5280" y="493236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Amazon Web Services (AWS) is a cloud computing platform by Amazon which provides on demand or 24/7 access to virtual computing resources such as computing (CPU &amp; GPU), storage, databases, etc.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6264360" y="7020000"/>
            <a:ext cx="35996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1.6 Computing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9800" y="693720"/>
            <a:ext cx="8907480" cy="65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Amazon Web Services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Widely used cloud computing platform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Can be used for: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Web hosting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Databasing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Compute intense tasks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Example: OSB is hosted on AWS 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(live and development servers)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480000" y="5900400"/>
            <a:ext cx="3458160" cy="12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880" y="0"/>
            <a:ext cx="10080360" cy="68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60" y="829440"/>
            <a:ext cx="10080360" cy="608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LibreOffice/5.1.6.2$Linux_X86_64 LibreOffice_project/10m0$Build-2</Application>
  <Words>115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2017-07-13T15:09:22Z</dcterms:modified>
  <cp:revision>25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