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8"/>
  </p:notesMasterIdLst>
  <p:sldIdLst>
    <p:sldId id="256" r:id="rId4"/>
    <p:sldId id="257" r:id="rId5"/>
    <p:sldId id="259" r:id="rId6"/>
    <p:sldId id="258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E2038DE-E509-4FFD-88C2-3BF1CBDEE6B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27AEF06-02A5-4C78-9754-012DAC699285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F416EAD-47C6-4457-B666-A0528C766FBE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2A75D8F-8422-4180-9C9D-151E68C2AF67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720" y="5077440"/>
            <a:ext cx="6047280" cy="48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F9F42DB-402F-4481-863F-D22675BB777F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760" cy="584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760" cy="584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760" cy="584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w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3280" y="14749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Neurodata Without Borders Neurophysiology format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3280" y="305928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http://nwb.org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295280" y="493236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data format designed for storing neurophysiology data and related metadata in a structured manner.  It currently stores the data within HDF5 files.  A write API is available in Python and Matlab.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698508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1.3 Analysis tools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80000" y="1691640"/>
            <a:ext cx="8064000" cy="37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 standard layouts for storing common Neurophysiology data types and metadata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Ability to link data between files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Extensible, e.g. allows defining schema for storing new types of data in a standard manner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Minimal library dependencies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Human-readable and self-documenting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6480" y="273600"/>
            <a:ext cx="822744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28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NWB features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0"/>
            <a:ext cx="9070200" cy="88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888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Overview of NWB format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910040" y="6583320"/>
            <a:ext cx="51094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8040" rIns="90000" bIns="45000"/>
          <a:lstStyle/>
          <a:p>
            <a:pPr>
              <a:lnSpc>
                <a:spcPct val="100000"/>
              </a:lnSpc>
            </a:pPr>
            <a:r>
              <a:rPr lang="en-GB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HDFView</a:t>
            </a:r>
            <a:r>
              <a:rPr lang="en-GB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is a free application for browsing HDF5 files.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20760" y="2487600"/>
            <a:ext cx="4434840" cy="1224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624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intervals that provide windows into data occurring during the interval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16080" y="1411200"/>
            <a:ext cx="4438080" cy="878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624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Acquired experimental data and graphical documentation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20760" y="3995640"/>
            <a:ext cx="4425120" cy="950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624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Metadata, including originating lab, devices, methods, etc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20760" y="5199120"/>
            <a:ext cx="4425120" cy="996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624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Intermediate processing of data, such as spike sorting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320760" y="6434280"/>
            <a:ext cx="4434840" cy="84663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624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Stimuli that were presented during an experiment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Line 8"/>
          <p:cNvSpPr/>
          <p:nvPr/>
        </p:nvSpPr>
        <p:spPr>
          <a:xfrm flipV="1">
            <a:off x="4746600" y="4592160"/>
            <a:ext cx="900000" cy="191628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9"/>
          <p:cNvSpPr/>
          <p:nvPr/>
        </p:nvSpPr>
        <p:spPr>
          <a:xfrm flipV="1">
            <a:off x="4746600" y="3965760"/>
            <a:ext cx="900000" cy="12348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10"/>
          <p:cNvSpPr/>
          <p:nvPr/>
        </p:nvSpPr>
        <p:spPr>
          <a:xfrm flipV="1">
            <a:off x="4746600" y="3283920"/>
            <a:ext cx="900000" cy="7513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1"/>
          <p:cNvSpPr/>
          <p:nvPr/>
        </p:nvSpPr>
        <p:spPr>
          <a:xfrm flipV="1">
            <a:off x="4746600" y="2772360"/>
            <a:ext cx="900000" cy="626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12"/>
          <p:cNvSpPr/>
          <p:nvPr/>
        </p:nvSpPr>
        <p:spPr>
          <a:xfrm>
            <a:off x="4746600" y="2193840"/>
            <a:ext cx="900000" cy="1814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Picture 134"/>
          <p:cNvPicPr/>
          <p:nvPr/>
        </p:nvPicPr>
        <p:blipFill>
          <a:blip r:embed="rId3"/>
          <a:stretch/>
        </p:blipFill>
        <p:spPr>
          <a:xfrm>
            <a:off x="5646600" y="850320"/>
            <a:ext cx="4068900" cy="534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6480" y="273600"/>
            <a:ext cx="822744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28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work/ future plans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80000" y="1417680"/>
            <a:ext cx="8064000" cy="503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Develop high-level read and write API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Extend to store new types of data (e.g. 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ECoG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API features for HPC (High Performance Computing) environments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Allow using different 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backends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e.g. other than HDF5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Formation of governance board to manage the format and related tools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New version release planned by 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SfN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2017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13260</TotalTime>
  <Words>213</Words>
  <Application>Microsoft Macintosh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DejaVu Sans</vt:lpstr>
      <vt:lpstr>ＭＳ Ｐゴシック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Microsoft Office User</cp:lastModifiedBy>
  <cp:revision>29</cp:revision>
  <cp:lastPrinted>1601-01-01T00:00:00Z</cp:lastPrinted>
  <dcterms:created xsi:type="dcterms:W3CDTF">2017-05-31T14:58:21Z</dcterms:created>
  <dcterms:modified xsi:type="dcterms:W3CDTF">2017-07-15T07:41:17Z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