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A5B5FA-72E1-4C24-B3CA-8CE6680B137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6F918F5-4459-4B4B-8112-F81E4E89914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4E58005-2072-4A19-B18D-0D8272171A2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Visual Stimulus Set includes 5 stimuli + spontaneous activity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experiment container includes three 1 hour long sessions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2P calcium imaging movies were collected, processed and translated into traces measuring change of fluorescence over time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these traces, population and cellular responses were represented by thumbnails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information on the experimental design, data analysis and population and cell response visualization is available from Documentation and Online Help (in the banner menu)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75A585E-CAD8-44C6-8A50-3B4653B27BD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observatory.brain-map.org/visualcoding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observatory.brain-map.org/visualcoding/stimulus/drifting_gratings" TargetMode="External"/><Relationship Id="rId2" Type="http://schemas.openxmlformats.org/officeDocument/2006/relationships/hyperlink" Target="http://observatory.brain-map.org/visualcoding/stimulus/static_gratings" TargetMode="External"/><Relationship Id="rId3" Type="http://schemas.openxmlformats.org/officeDocument/2006/relationships/hyperlink" Target="http://observatory.brain-map.org/visualcoding/stimulus/natural_scenes" TargetMode="External"/><Relationship Id="rId4" Type="http://schemas.openxmlformats.org/officeDocument/2006/relationships/hyperlink" Target="http://observatory.brain-map.org/visualcoding/stimulus/natural_movies" TargetMode="External"/><Relationship Id="rId5" Type="http://schemas.openxmlformats.org/officeDocument/2006/relationships/hyperlink" Target="http://observatory.brain-map.org/visualcoding/stimulus/locally_sparse_noise" TargetMode="External"/><Relationship Id="rId6" Type="http://schemas.openxmlformats.org/officeDocument/2006/relationships/hyperlink" Target="http://observatory.brain-map.org/visualcoding" TargetMode="External"/><Relationship Id="rId7" Type="http://schemas.openxmlformats.org/officeDocument/2006/relationships/hyperlink" Target="http://observatory.brain-map.org/visualcoding" TargetMode="External"/><Relationship Id="rId8" Type="http://schemas.openxmlformats.org/officeDocument/2006/relationships/hyperlink" Target="http://observatory.brain-map.org/visualcoding/search/cell_list?sort_field=p_sg&amp;sort_dir=asc" TargetMode="External"/><Relationship Id="rId9" Type="http://schemas.openxmlformats.org/officeDocument/2006/relationships/hyperlink" Target="http://help.brain-map.org/display/observatory/Documentation" TargetMode="External"/><Relationship Id="rId10" Type="http://schemas.openxmlformats.org/officeDocument/2006/relationships/hyperlink" Target="http://help.brain-map.org/display/observatory/Allen+Brain+Observatory" TargetMode="External"/><Relationship Id="rId11" Type="http://schemas.openxmlformats.org/officeDocument/2006/relationships/hyperlink" Target="http://help.brain-map.org/display/observatory/Data+-+Visual+Coding#Data-VisualCoding-Downloadingcomputedfeaturesforasubsetofcells" TargetMode="External"/><Relationship Id="rId12" Type="http://schemas.openxmlformats.org/officeDocument/2006/relationships/hyperlink" Target="http://alleninstitute.github.io/AllenSDK/" TargetMode="External"/><Relationship Id="rId13" Type="http://schemas.openxmlformats.org/officeDocument/2006/relationships/hyperlink" Target="file:///home/padraig/git/NeuroinformaticsTutorial/Part_1_Resources_for_computational_modellers/1_Experimental_datasets/nwb.org" TargetMode="External"/><Relationship Id="rId14" Type="http://schemas.openxmlformats.org/officeDocument/2006/relationships/image" Target="../media/image12.png"/><Relationship Id="rId15" Type="http://schemas.openxmlformats.org/officeDocument/2006/relationships/slideLayout" Target="../slideLayouts/slideLayout29.xml"/><Relationship Id="rId16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Allen Brain Observatory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http://observatory.brain-map.org/visualcoding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294560" y="424188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Allen Brain Observatory is an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 vivo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survey of physiological activity in the mouse visual cortex, featuring representations of visually evoked calcium responses from GCaMP6-expressing neurons in selected cortical layers, visual areas and Cre lines.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698508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1.1 Experimental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43120" y="4860000"/>
            <a:ext cx="1191600" cy="51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Population Responses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39800" y="693720"/>
            <a:ext cx="38678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icture 1" descr=""/>
          <p:cNvPicPr/>
          <p:nvPr/>
        </p:nvPicPr>
        <p:blipFill>
          <a:blip r:embed="rId1"/>
          <a:stretch/>
        </p:blipFill>
        <p:spPr>
          <a:xfrm>
            <a:off x="215640" y="2665080"/>
            <a:ext cx="4062240" cy="478944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3456000" y="179280"/>
            <a:ext cx="6216480" cy="2316960"/>
          </a:xfrm>
          <a:prstGeom prst="rect">
            <a:avLst/>
          </a:prstGeom>
          <a:ln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3"/>
          <a:stretch/>
        </p:blipFill>
        <p:spPr>
          <a:xfrm>
            <a:off x="194760" y="84600"/>
            <a:ext cx="2947680" cy="244332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4"/>
          <a:stretch/>
        </p:blipFill>
        <p:spPr>
          <a:xfrm>
            <a:off x="4471200" y="2555640"/>
            <a:ext cx="5433480" cy="2342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5" name="Picture 2" descr=""/>
          <p:cNvPicPr/>
          <p:nvPr/>
        </p:nvPicPr>
        <p:blipFill>
          <a:blip r:embed="rId5"/>
          <a:stretch/>
        </p:blipFill>
        <p:spPr>
          <a:xfrm>
            <a:off x="5801040" y="5054760"/>
            <a:ext cx="4103640" cy="2458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CustomShape 3"/>
          <p:cNvSpPr/>
          <p:nvPr/>
        </p:nvSpPr>
        <p:spPr>
          <a:xfrm>
            <a:off x="4712040" y="7005600"/>
            <a:ext cx="1191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Cell Responses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88360" y="6516000"/>
            <a:ext cx="52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88360" y="6989040"/>
            <a:ext cx="52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160000" y="2665080"/>
            <a:ext cx="359280" cy="53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 rot="10800000">
            <a:off x="4540680" y="3605760"/>
            <a:ext cx="359280" cy="53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9626040" y="1907640"/>
            <a:ext cx="359280" cy="53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85480" y="1259640"/>
            <a:ext cx="95043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Browse the Visual Stimuli (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Drifting Gratings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Static Gratings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Natural Scenes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Natural Movies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&amp;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Locally Sparse Noise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 from the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6"/>
              </a:rPr>
              <a:t>website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to understand each stimulus, data analysis of the calcium responses, and the creation of the visualization.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Browse or search for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7"/>
              </a:rPr>
              <a:t>experiments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(mouse line, area of visual cortex, depth) or for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8"/>
              </a:rPr>
              <a:t>cells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with desired responses. See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9"/>
              </a:rPr>
              <a:t>Documentation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and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0"/>
              </a:rPr>
              <a:t>Online Help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 more information.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Download the computed features of a subset of cells (use the jupyter notebook located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1"/>
              </a:rPr>
              <a:t>here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as a .csv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the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2"/>
              </a:rPr>
              <a:t>AllenSDK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to access the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3"/>
              </a:rPr>
              <a:t>NWB files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 any of these experiments: to compute your own metrics, work with the fluorescent traces or analyze the eye tracking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NWB file contents include: ROI masks, raw fluorescence for each ROI, ΔF/F for each ROI, running speed, eye tracking, motion correction (and more)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3280" y="395640"/>
            <a:ext cx="906876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to most effectively navigate and mine the Allen Brain Observatory – Visual Coding data 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5" descr=""/>
          <p:cNvPicPr/>
          <p:nvPr/>
        </p:nvPicPr>
        <p:blipFill>
          <a:blip r:embed="rId14"/>
          <a:stretch/>
        </p:blipFill>
        <p:spPr>
          <a:xfrm>
            <a:off x="392400" y="2274480"/>
            <a:ext cx="9290520" cy="157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Application>LibreOffice/5.1.6.2$Linux_X86_64 LibreOffice_project/10m0$Build-2</Application>
  <Words>326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>Terri Gilbert</dc:creator>
  <dc:description/>
  <dc:language>en-GB</dc:language>
  <cp:lastModifiedBy/>
  <cp:lastPrinted>1601-01-01T00:00:00Z</cp:lastPrinted>
  <dcterms:modified xsi:type="dcterms:W3CDTF">2017-07-03T11:46:10Z</dcterms:modified>
  <cp:revision>33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