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E5EFC4-D38D-469E-8A38-2C054DCDD50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5D4E205-0BB5-4832-9132-4713D17AB1C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4872A24-9A1C-474A-834A-D25581F441E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8DE6769-E7D7-423F-A960-20EDD5C49FD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0956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2920" y="3098160"/>
            <a:ext cx="2158920" cy="172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2920" y="3098160"/>
            <a:ext cx="2158920" cy="17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40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0956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0956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02920" y="3098160"/>
            <a:ext cx="2158920" cy="172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02920" y="3098160"/>
            <a:ext cx="2158920" cy="17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40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0956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0956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02920" y="3098160"/>
            <a:ext cx="2158920" cy="17222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2920" y="3098160"/>
            <a:ext cx="2158920" cy="17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40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43819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09560" y="405756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09560" y="1768320"/>
            <a:ext cx="105336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21589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400" cy="1259280"/>
          </a:xfrm>
          <a:prstGeom prst="rect">
            <a:avLst/>
          </a:prstGeom>
        </p:spPr>
        <p:txBody>
          <a:bodyPr tIns="91440" bIns="9144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158920" cy="43819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70920" y="1768320"/>
            <a:ext cx="2158920" cy="43819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BhallaLab/moos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moose.readthedocs.io/en/latest/" TargetMode="External"/><Relationship Id="rId2" Type="http://schemas.openxmlformats.org/officeDocument/2006/relationships/hyperlink" Target="https://github.com/BhallaLab/moose-examples" TargetMode="External"/><Relationship Id="rId3" Type="http://schemas.openxmlformats.org/officeDocument/2006/relationships/hyperlink" Target="https://software.opensuse.org//download.html?project=home%3Amoose&amp;package=moose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28.xml"/><Relationship Id="rId7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69680" y="1115280"/>
            <a:ext cx="88034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MOOSE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Multiscale Object Oriented Simulation Environment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280" y="3059280"/>
            <a:ext cx="906984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https://github.com/BhallaLab/moose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04000" y="4896000"/>
            <a:ext cx="890532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MOOSE is designed to simulate neural systems ranging from biochemical signaling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 models of single neurons, circuits, and large networks. MOOSE can operate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many levels of detail, from stochastic chemical computations, to multicompartment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single-neuron models, to spiking neuron network models.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0" y="6927840"/>
            <a:ext cx="100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6696000" y="7020000"/>
            <a:ext cx="3167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1.4 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39800" y="693720"/>
            <a:ext cx="38674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Shape 172" descr=""/>
          <p:cNvPicPr/>
          <p:nvPr/>
        </p:nvPicPr>
        <p:blipFill>
          <a:blip r:embed="rId1"/>
          <a:stretch/>
        </p:blipFill>
        <p:spPr>
          <a:xfrm>
            <a:off x="220680" y="454320"/>
            <a:ext cx="4905720" cy="34858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254880" y="3863880"/>
            <a:ext cx="50083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GUI for building and running chemical models.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519160" y="6244560"/>
            <a:ext cx="419040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3d visualizer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neural activity (Linux Only).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Shape 176" descr=""/>
          <p:cNvPicPr/>
          <p:nvPr/>
        </p:nvPicPr>
        <p:blipFill>
          <a:blip r:embed="rId2"/>
          <a:stretch/>
        </p:blipFill>
        <p:spPr>
          <a:xfrm>
            <a:off x="329760" y="4438800"/>
            <a:ext cx="4919400" cy="188424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240480" y="6385680"/>
            <a:ext cx="50083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 scriptable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nsolas"/>
              </a:rPr>
              <a:t>rdesigneur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interface to integrate chemical and electrical model.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Shape 180" descr=""/>
          <p:cNvPicPr/>
          <p:nvPr/>
        </p:nvPicPr>
        <p:blipFill>
          <a:blip r:embed="rId3"/>
          <a:stretch/>
        </p:blipFill>
        <p:spPr>
          <a:xfrm>
            <a:off x="7994160" y="547200"/>
            <a:ext cx="2085840" cy="556236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5249160" y="547200"/>
            <a:ext cx="2996280" cy="56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Morphology from Hippocampal CA1 pyramidal neuron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458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NeuroMorpho.org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than 3000 compartments, ion channels in each.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Roughly 5000 spines with user defined distribution.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 reaction set in each spine and morpho compartment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synaptic input at 0.1 Hz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Patterned synaptic input on groups of spines → Ca influx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26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 → signaling, signaling → channel modulation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5249160" y="279360"/>
            <a:ext cx="48308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 multiscale model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Shape 164" descr=""/>
          <p:cNvPicPr/>
          <p:nvPr/>
        </p:nvPicPr>
        <p:blipFill>
          <a:blip r:embed="rId4"/>
          <a:stretch/>
        </p:blipFill>
        <p:spPr>
          <a:xfrm>
            <a:off x="8496000" y="6680520"/>
            <a:ext cx="1573920" cy="8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39800" y="693720"/>
            <a:ext cx="38674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and Plans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03280" y="1984320"/>
            <a:ext cx="4752000" cy="46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Fast (written in C++) and easy to use (Python scriptable).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Rdesigneur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library to integrate chemical and electrical models easily.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Chemical model formats support: SBML, NeuroML(v-1.8) and genesis format. Neuron morphology: SWC format.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GUI for building chemical models.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</a:t>
            </a: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documentation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many </a:t>
            </a: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examples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Linux (</a:t>
            </a: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via OBS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and MacOSX (via Homebrew).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development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Hsolve being ported to GPU (alpha). Credit: GSoC-2015,2017).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Multithreaded chemical solvers Gsolve/Ksolve/Dsolve (beta). Speed improves roughly linearly with number of cores.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Major upgrade of documentation.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Activity-driven morphology change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Plans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7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Enhanced GPU and openMP support for various solvers.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120000" y="6408000"/>
            <a:ext cx="3093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Bhalla eLife-2017. Mass action model of a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MAPK switch exhibits sequence selectivity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Shape 192" descr=""/>
          <p:cNvPicPr/>
          <p:nvPr/>
        </p:nvPicPr>
        <p:blipFill>
          <a:blip r:embed="rId4"/>
          <a:stretch/>
        </p:blipFill>
        <p:spPr>
          <a:xfrm>
            <a:off x="6564600" y="285480"/>
            <a:ext cx="3166920" cy="2375280"/>
          </a:xfrm>
          <a:prstGeom prst="rect">
            <a:avLst/>
          </a:prstGeom>
          <a:ln>
            <a:noFill/>
          </a:ln>
        </p:spPr>
      </p:pic>
      <p:pic>
        <p:nvPicPr>
          <p:cNvPr id="135" name="Shape 193" descr=""/>
          <p:cNvPicPr/>
          <p:nvPr/>
        </p:nvPicPr>
        <p:blipFill>
          <a:blip r:embed="rId5"/>
          <a:stretch/>
        </p:blipFill>
        <p:spPr>
          <a:xfrm>
            <a:off x="5554440" y="2661120"/>
            <a:ext cx="4224600" cy="479700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8028720" y="7067880"/>
            <a:ext cx="658728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Bhalla, eLife-2017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2017-07-10T12:08:32Z</dcterms:modified>
  <cp:revision>1</cp:revision>
  <dc:subject/>
  <dc:title/>
</cp:coreProperties>
</file>