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4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E2038DE-E509-4FFD-88C2-3BF1CBDEE6BA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278240" y="10156680"/>
            <a:ext cx="3278880" cy="5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A27AEF06-02A5-4C78-9754-012DAC699285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278240" y="10156680"/>
            <a:ext cx="3278880" cy="5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2F416EAD-47C6-4457-B666-A0528C766FBE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278240" y="10156680"/>
            <a:ext cx="3278880" cy="5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DF9F42DB-402F-4481-863F-D22675BB777F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278240" y="10156680"/>
            <a:ext cx="3278880" cy="5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3000"/>
              </a:lnSpc>
            </a:pPr>
            <a:fld id="{12A75D8F-8422-4180-9C9D-151E68C2AF67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720" y="5077440"/>
            <a:ext cx="6047280" cy="48103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840" y="1768680"/>
            <a:ext cx="549396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840" y="1768680"/>
            <a:ext cx="549396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3280" y="301680"/>
            <a:ext cx="9068760" cy="584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840" y="1768680"/>
            <a:ext cx="549396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840" y="1768680"/>
            <a:ext cx="549396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3280" y="301680"/>
            <a:ext cx="9068760" cy="584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292840" y="1768680"/>
            <a:ext cx="549396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292840" y="1768680"/>
            <a:ext cx="549396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280" y="301680"/>
            <a:ext cx="9068760" cy="584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8760" cy="12596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nwb.org/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3280" y="1474920"/>
            <a:ext cx="907020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24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Neurodata Without Borders Neurophysiology format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03280" y="3059280"/>
            <a:ext cx="9070200" cy="64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 anchor="ctr"/>
          <a:p>
            <a:pPr algn="ctr">
              <a:lnSpc>
                <a:spcPct val="100000"/>
              </a:lnSpc>
            </a:pPr>
            <a:r>
              <a:rPr b="0" lang="en-GB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1"/>
              </a:rPr>
              <a:t>http://nwb.org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216000" y="7020000"/>
            <a:ext cx="2878920" cy="3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 anchor="ctr"/>
          <a:p>
            <a:pPr>
              <a:lnSpc>
                <a:spcPct val="93000"/>
              </a:lnSpc>
            </a:pPr>
            <a:r>
              <a:rPr b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Neuroinformatics tutorial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1295280" y="4932360"/>
            <a:ext cx="7487640" cy="12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 algn="just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 data format designed for storing neurophysiology data and related metadata in a structured manner.  It currently stores the data within HDF5 files.  A write API is available in Python and Matlab.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Line 5"/>
          <p:cNvSpPr/>
          <p:nvPr/>
        </p:nvSpPr>
        <p:spPr>
          <a:xfrm>
            <a:off x="0" y="6927840"/>
            <a:ext cx="10080360" cy="360"/>
          </a:xfrm>
          <a:prstGeom prst="line">
            <a:avLst/>
          </a:prstGeom>
          <a:ln w="15840">
            <a:solidFill>
              <a:schemeClr val="bg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6"/>
          <p:cNvSpPr/>
          <p:nvPr/>
        </p:nvSpPr>
        <p:spPr>
          <a:xfrm>
            <a:off x="6985080" y="7020000"/>
            <a:ext cx="2878920" cy="3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 anchor="ctr"/>
          <a:p>
            <a:pPr algn="r">
              <a:lnSpc>
                <a:spcPct val="93000"/>
              </a:lnSpc>
            </a:pPr>
            <a:r>
              <a:rPr b="0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1.3 Analysis tools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080000" y="1691640"/>
            <a:ext cx="8064000" cy="373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Has standard layouts for storing common Neurophysiology data types and metadata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Ability to link data between files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Extensible, e.g. allows defining schema for storing new types of data in a standard manner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Minimal library dependencies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Human-readable and self-documenting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456480" y="273600"/>
            <a:ext cx="822744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NWB features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6480" y="273600"/>
            <a:ext cx="822744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Current work/ future plans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080000" y="1691640"/>
            <a:ext cx="8064000" cy="47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Develop high-level read and write API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Extend to store new types of data (e.g. ECoG)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API features for HPC (High Performance Computing) environments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Allow using different backends, e.g. other than HDF5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Formation of governance board to manage the format and related tools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New version release planned by SfN 2017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3640" y="0"/>
            <a:ext cx="9070200" cy="88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88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Overview of NWB format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4910040" y="6583320"/>
            <a:ext cx="510948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8040" bIns="45000"/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HDFView</a:t>
            </a:r>
            <a:r>
              <a:rPr b="0" lang="en-GB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is a free application for browsing HDF5 files.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320760" y="2487600"/>
            <a:ext cx="4434840" cy="12247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66240" bIns="450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Logical intervals that provide windows into data occurring during the interval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316080" y="1411200"/>
            <a:ext cx="4438080" cy="7819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66240" bIns="450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Acquired experimental data and graphical documentation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5"/>
          <p:cNvSpPr/>
          <p:nvPr/>
        </p:nvSpPr>
        <p:spPr>
          <a:xfrm>
            <a:off x="320760" y="3995640"/>
            <a:ext cx="4425120" cy="9500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66240" bIns="450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Metadata, including originating lab, devices, methods, etc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6"/>
          <p:cNvSpPr/>
          <p:nvPr/>
        </p:nvSpPr>
        <p:spPr>
          <a:xfrm>
            <a:off x="320760" y="5199120"/>
            <a:ext cx="4425120" cy="9961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66240" bIns="450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Intermediate processing of data, such as spike sorting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7"/>
          <p:cNvSpPr/>
          <p:nvPr/>
        </p:nvSpPr>
        <p:spPr>
          <a:xfrm>
            <a:off x="320760" y="6434280"/>
            <a:ext cx="4434840" cy="7693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66240" bIns="450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Stimuli that were presented during an experiment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Line 8"/>
          <p:cNvSpPr/>
          <p:nvPr/>
        </p:nvSpPr>
        <p:spPr>
          <a:xfrm flipV="1">
            <a:off x="4746600" y="4671720"/>
            <a:ext cx="900000" cy="18367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Line 9"/>
          <p:cNvSpPr/>
          <p:nvPr/>
        </p:nvSpPr>
        <p:spPr>
          <a:xfrm flipV="1">
            <a:off x="4746600" y="4030560"/>
            <a:ext cx="900000" cy="11700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Line 10"/>
          <p:cNvSpPr/>
          <p:nvPr/>
        </p:nvSpPr>
        <p:spPr>
          <a:xfrm flipV="1">
            <a:off x="4746600" y="3392280"/>
            <a:ext cx="900000" cy="64296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11"/>
          <p:cNvSpPr/>
          <p:nvPr/>
        </p:nvSpPr>
        <p:spPr>
          <a:xfrm>
            <a:off x="4746600" y="2835000"/>
            <a:ext cx="900000" cy="1015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Line 12"/>
          <p:cNvSpPr/>
          <p:nvPr/>
        </p:nvSpPr>
        <p:spPr>
          <a:xfrm>
            <a:off x="4746600" y="2193840"/>
            <a:ext cx="900000" cy="2840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5646600" y="850320"/>
            <a:ext cx="4142520" cy="5787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13258</TotalTime>
  <Application>LibreOffice/5.2.6.2$MacOSX_X86_64 LibreOffice_project/a3100ed2409ebf1c212f5048fbe377c281438fdc</Application>
  <Words>221</Words>
  <Paragraphs>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2017-05-31T14:58:21Z</dcterms:created>
  <dc:creator/>
  <dc:description/>
  <dc:language>en-GB</dc:language>
  <cp:lastModifiedBy/>
  <cp:lastPrinted>1601-01-01T00:00:00Z</cp:lastPrinted>
  <dcterms:modified xsi:type="dcterms:W3CDTF">2017-07-13T12:31:36Z</dcterms:modified>
  <cp:revision>28</cp:revision>
  <dc:subject/>
  <dc:title>&lt;Your resource title&gt;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