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3D367-D45D-4639-AF51-45F9C072154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EEF56-48D2-49D8-B35B-200E74DEF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5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this problem, we can divide the number of  ‘</a:t>
            </a:r>
            <a:r>
              <a:rPr lang="en-US" dirty="0" err="1"/>
              <a:t>first_batch_completed_date</a:t>
            </a:r>
            <a:r>
              <a:rPr lang="en-US" dirty="0"/>
              <a:t>’ by the number of ‘</a:t>
            </a:r>
            <a:r>
              <a:rPr lang="en-US" dirty="0" err="1"/>
              <a:t>application_date</a:t>
            </a:r>
            <a:r>
              <a:rPr lang="en-US" dirty="0"/>
              <a:t>’ for the control and treatment group separately. Based on the result shown above, we can conclude that initiating the background check earlier in the hiring process improved the conversion rates. </a:t>
            </a:r>
          </a:p>
          <a:p>
            <a:r>
              <a:rPr lang="en-US" dirty="0"/>
              <a:t>For </a:t>
            </a:r>
            <a:r>
              <a:rPr lang="el-GR" dirty="0"/>
              <a:t>α=0.05</a:t>
            </a:r>
            <a:r>
              <a:rPr lang="en-US" dirty="0"/>
              <a:t>, z value is approximately 1.645. The z score we calculated is approximately 19.21, which is significantly greater than 1.645. We can then conclude that we fail to reject the null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EEF56-48D2-49D8-B35B-200E74DEF0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it is cost-effective.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EEF56-48D2-49D8-B35B-200E74DEF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9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6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346B-F26C-4FFA-9220-358B623FCE5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E6CD48-B20C-4B98-AF16-81F1D03A6F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9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0DE0-8960-43F9-B382-21C4712BB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Instacart A/B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A0522-1695-41D8-B466-2BE1D9446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Guohao Shen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9933-03FB-4E85-99AE-D8C86EAD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Q1: Evaluate A/B Test result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8B2407-4675-4E98-B67B-0B8F712F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B0229-6A5F-4F50-B884-68A172334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441" y="2015732"/>
            <a:ext cx="6379935" cy="34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4FE0-8014-4D13-9CE9-CD1FBD8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Q2: Is this change cost-effective?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F41424-71EE-4F99-90C1-F9B539C7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BFEE1-EDE5-4060-BFB3-E2757BC5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31" y="2015732"/>
            <a:ext cx="7474338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494A-0A10-4F9B-A590-3394C424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Q3: Observations?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E64726-051F-44A1-BC66-853C682D0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1143" y="1495442"/>
            <a:ext cx="3249713" cy="4558039"/>
          </a:xfrm>
        </p:spPr>
      </p:pic>
    </p:spTree>
    <p:extLst>
      <p:ext uri="{BB962C8B-B14F-4D97-AF65-F5344CB8AC3E}">
        <p14:creationId xmlns:p14="http://schemas.microsoft.com/office/powerpoint/2010/main" val="3443068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CCE8C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243</TotalTime>
  <Words>136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Instacart A/B Test</vt:lpstr>
      <vt:lpstr>Q1: Evaluate A/B Test result</vt:lpstr>
      <vt:lpstr>Q2: Is this change cost-effective?</vt:lpstr>
      <vt:lpstr>Q3: Observations?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 1</dc:title>
  <dc:creator>Shen Guohao</dc:creator>
  <cp:lastModifiedBy>Shen Guohao</cp:lastModifiedBy>
  <cp:revision>22</cp:revision>
  <dcterms:created xsi:type="dcterms:W3CDTF">2025-03-10T20:42:29Z</dcterms:created>
  <dcterms:modified xsi:type="dcterms:W3CDTF">2025-03-21T23:40:13Z</dcterms:modified>
</cp:coreProperties>
</file>