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2" r:id="rId5"/>
    <p:sldId id="259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6208" autoAdjust="0"/>
  </p:normalViewPr>
  <p:slideViewPr>
    <p:cSldViewPr snapToGrid="0" snapToObjects="1">
      <p:cViewPr varScale="1">
        <p:scale>
          <a:sx n="44" d="100"/>
          <a:sy n="44" d="100"/>
        </p:scale>
        <p:origin x="-2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CF50-439E-C74D-A338-A6CE8CA21D1A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57A33-9D30-664B-8074-27A1C6B8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</a:t>
            </a:r>
            <a:r>
              <a:rPr lang="en-US" baseline="0" dirty="0" smtClean="0"/>
              <a:t> is.</a:t>
            </a:r>
          </a:p>
          <a:p>
            <a:r>
              <a:rPr lang="en-US" baseline="0" dirty="0" smtClean="0"/>
              <a:t>Work for animal logic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Who is using Jenkins pipelines?  Who has attended or watched </a:t>
            </a:r>
            <a:r>
              <a:rPr lang="en-US" baseline="0" dirty="0" err="1" smtClean="0"/>
              <a:t>Malcom’s</a:t>
            </a:r>
            <a:r>
              <a:rPr lang="en-US" baseline="0" dirty="0" smtClean="0"/>
              <a:t> awesome </a:t>
            </a:r>
            <a:r>
              <a:rPr lang="en-US" baseline="0" dirty="0" err="1" smtClean="0"/>
              <a:t>presnsetaiton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last </a:t>
            </a:r>
            <a:r>
              <a:rPr lang="en-US" baseline="0" dirty="0" err="1" smtClean="0"/>
              <a:t>onw</a:t>
            </a:r>
            <a:r>
              <a:rPr lang="en-US" baseline="0" dirty="0" smtClean="0"/>
              <a:t>. Who is currently using shared pipelines… (what is your name?)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make this presentation interactive, so feel to interrupt at any point and ask questions that will be answered by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might have already read in the description of this presentation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Animal we have been using Jenkins for the last eight years, Jenkins pipelines for about a year (when Jenkins 2.0 was released) and Shared pipelines for about 4 months now.</a:t>
            </a:r>
          </a:p>
          <a:p>
            <a:r>
              <a:rPr lang="en-US" baseline="0" dirty="0" smtClean="0"/>
              <a:t>I have to say that before pipelines and shared pipelines we hit several limitations were we had to create some man in the middle and some glue code. </a:t>
            </a:r>
            <a:r>
              <a:rPr lang="en-US" baseline="0" dirty="0" smtClean="0"/>
              <a:t>and I was on the search for of a replacement,</a:t>
            </a:r>
            <a:r>
              <a:rPr lang="en-US" baseline="0" dirty="0" smtClean="0"/>
              <a:t> but I have to say that things have improved a lot since Jenkins 2. we have removed many of those workarounds and we are enjoying the benefits of pipelines in general.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have X number of Jenkins jobs running</a:t>
            </a:r>
          </a:p>
          <a:p>
            <a:r>
              <a:rPr lang="en-US" baseline="0" dirty="0" smtClean="0"/>
              <a:t>And we made X number of builds over this years.</a:t>
            </a:r>
          </a:p>
          <a:p>
            <a:r>
              <a:rPr lang="en-US" baseline="0" dirty="0" smtClean="0"/>
              <a:t>Not all are pipelines we are in the process of moving all to pipelines. (for the benefits just watch Malcolm's presentation)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Among others, one limitation was to apply changes to lots of jobs. You could use some power shell power  to do some </a:t>
            </a:r>
            <a:r>
              <a:rPr lang="en-US" baseline="0" dirty="0" err="1" smtClean="0"/>
              <a:t>grepping</a:t>
            </a:r>
            <a:r>
              <a:rPr lang="en-US" baseline="0" dirty="0" smtClean="0"/>
              <a:t> and string replacement on the </a:t>
            </a:r>
            <a:r>
              <a:rPr lang="en-US" baseline="0" dirty="0" err="1" smtClean="0"/>
              <a:t>config.xml</a:t>
            </a:r>
            <a:r>
              <a:rPr lang="en-US" baseline="0" dirty="0" smtClean="0"/>
              <a:t> in the JENKINS_HOME or use a plugin called </a:t>
            </a:r>
            <a:r>
              <a:rPr lang="en-US" baseline="0" dirty="0" err="1" smtClean="0"/>
              <a:t>Configuraiton</a:t>
            </a:r>
            <a:r>
              <a:rPr lang="en-US" baseline="0" dirty="0" smtClean="0"/>
              <a:t> Slicing (https://</a:t>
            </a:r>
            <a:r>
              <a:rPr lang="en-US" baseline="0" dirty="0" err="1" smtClean="0"/>
              <a:t>wiki.jenkins.io</a:t>
            </a:r>
            <a:r>
              <a:rPr lang="en-US" baseline="0" dirty="0" smtClean="0"/>
              <a:t>/display/JENKINS/</a:t>
            </a:r>
            <a:r>
              <a:rPr lang="en-US" baseline="0" dirty="0" err="1" smtClean="0"/>
              <a:t>Configuration+Slicing+Plugin</a:t>
            </a:r>
            <a:r>
              <a:rPr lang="en-US" baseline="0" dirty="0" smtClean="0"/>
              <a:t>) . Has someone here gone thru that?</a:t>
            </a:r>
          </a:p>
          <a:p>
            <a:r>
              <a:rPr lang="en-US" baseline="0" dirty="0" smtClean="0"/>
              <a:t>Somehow painful, no?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same thing you do with c ++, java, python code is to create a library (a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dso</a:t>
            </a:r>
            <a:r>
              <a:rPr lang="en-US" baseline="0" dirty="0" smtClean="0"/>
              <a:t> file)  so you want to write it once and have multiple pieces of software using it. </a:t>
            </a:r>
          </a:p>
          <a:p>
            <a:r>
              <a:rPr lang="en-US" baseline="0" dirty="0" smtClean="0"/>
              <a:t>Jenkins pipeline are code as well either pure groovy or declarative pipeline but code in the end so we want to reuse it and avoid writing the same thing twice.</a:t>
            </a:r>
          </a:p>
          <a:p>
            <a:r>
              <a:rPr lang="en-US" baseline="0" dirty="0" smtClean="0"/>
              <a:t>But more importantly we can change things In one place and that gets applied to all our jobs. (there used to be a slice configuration plugin that allowed you to find </a:t>
            </a:r>
            <a:r>
              <a:rPr lang="en-US" baseline="0" dirty="0" err="1" smtClean="0"/>
              <a:t>jeniks</a:t>
            </a:r>
            <a:r>
              <a:rPr lang="en-US" baseline="0" dirty="0" smtClean="0"/>
              <a:t> jobs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give you some context we had hundred of tools and they all have their own build and release scripts. (and of course de documentation in the wiki was outdated)</a:t>
            </a:r>
          </a:p>
          <a:p>
            <a:r>
              <a:rPr lang="en-US" baseline="0" dirty="0" smtClean="0"/>
              <a:t>But after some work and with the help of a tool called </a:t>
            </a:r>
            <a:r>
              <a:rPr lang="en-US" baseline="0" dirty="0" err="1" smtClean="0"/>
              <a:t>rez</a:t>
            </a:r>
            <a:r>
              <a:rPr lang="en-US" baseline="0" dirty="0" smtClean="0"/>
              <a:t> we managed to build tests and release all the tools with the same command. We have now more than one thousand interdependent pieces  of software in for of </a:t>
            </a:r>
            <a:r>
              <a:rPr lang="en-US" baseline="0" dirty="0" err="1" smtClean="0"/>
              <a:t>rez</a:t>
            </a:r>
            <a:r>
              <a:rPr lang="en-US" baseline="0" dirty="0" smtClean="0"/>
              <a:t> packages and about 15000 packages versions.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Enough</a:t>
            </a:r>
            <a:r>
              <a:rPr lang="en-US" baseline="0" dirty="0" smtClean="0"/>
              <a:t> introduction let’s see what we are going to see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used to be a</a:t>
            </a:r>
            <a:r>
              <a:rPr lang="en-US" baseline="0" dirty="0" smtClean="0"/>
              <a:t> separated plugin but now it is bundled in the Jenkins core / Jenkins pipeline Pipeline Shared Groovy Libraries Plugin (workflow-cps-global-lib)</a:t>
            </a:r>
          </a:p>
          <a:p>
            <a:r>
              <a:rPr lang="en-US" dirty="0" smtClean="0"/>
              <a:t>For this presentation we are only going to focus in the</a:t>
            </a:r>
            <a:r>
              <a:rPr lang="en-US" baseline="0" dirty="0" smtClean="0"/>
              <a:t> General mode only. The instruction to use the legacy mode are on a link at the end of the slides.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Jump to </a:t>
            </a:r>
            <a:r>
              <a:rPr lang="en-US" baseline="0" dirty="0" err="1" smtClean="0"/>
              <a:t>jenkins</a:t>
            </a:r>
            <a:r>
              <a:rPr lang="en-US" baseline="0" dirty="0" smtClean="0"/>
              <a:t> and use this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User: </a:t>
            </a:r>
            <a:r>
              <a:rPr lang="en-US" baseline="0" dirty="0" err="1" smtClean="0"/>
              <a:t>AnimalLogic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Repo: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particular note here is that this shared pipeline are not sandboxed, so if you have being hitting this annoying thing that need to approve each groovy method on the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not setup our Shared library.  You can define as many as you want.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job and make it fail.</a:t>
            </a:r>
          </a:p>
          <a:p>
            <a:r>
              <a:rPr lang="en-US" baseline="0" dirty="0" smtClean="0"/>
              <a:t>Luckily this gives a descriptive error saying that “ “  (if you are been working with Jenkins pipeline you’ll already know that this is not true all the time, some time the error are quite obscure)</a:t>
            </a:r>
          </a:p>
          <a:p>
            <a:r>
              <a:rPr lang="en-US" baseline="0" dirty="0" smtClean="0"/>
              <a:t>So that brings us to the next slide, What is the library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can see the</a:t>
            </a:r>
            <a:r>
              <a:rPr lang="en-US" baseline="0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directory looks like a Java source directory structure. This directory gets added to the </a:t>
            </a:r>
            <a:r>
              <a:rPr lang="en-US" dirty="0" err="1" smtClean="0"/>
              <a:t>classpath</a:t>
            </a:r>
            <a:r>
              <a:rPr lang="en-US" dirty="0" smtClean="0"/>
              <a:t> when executing Pipelines.,</a:t>
            </a:r>
            <a:r>
              <a:rPr lang="en-US" baseline="0" dirty="0" smtClean="0"/>
              <a:t> so you do your imports as you would with an groovy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</a:t>
            </a:r>
            <a:r>
              <a:rPr lang="en-US" baseline="0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 directory you</a:t>
            </a:r>
            <a:r>
              <a:rPr lang="en-US" baseline="0" dirty="0" smtClean="0"/>
              <a:t> can store </a:t>
            </a:r>
            <a:r>
              <a:rPr lang="en-US" dirty="0" smtClean="0"/>
              <a:t>scripts that define global variables and functions that can be accessed</a:t>
            </a:r>
            <a:r>
              <a:rPr lang="en-US" baseline="0" dirty="0" smtClean="0"/>
              <a:t> </a:t>
            </a:r>
            <a:r>
              <a:rPr lang="en-US" dirty="0" smtClean="0"/>
              <a:t>from your pipeline. That’s the one that</a:t>
            </a:r>
            <a:r>
              <a:rPr lang="en-US" baseline="0" dirty="0" smtClean="0"/>
              <a:t> we are using the most, since from our team of 30-40 developers only 10 are java developers 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of each *.groovy file should be a Groovy.  The txt is optional but I recommend that you always</a:t>
            </a:r>
            <a:r>
              <a:rPr lang="en-US" baseline="0" dirty="0" smtClean="0"/>
              <a:t> document them because that documentation is displayed in the UI, so users can just have  a look there to see what is available and how to use 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d</a:t>
            </a:r>
            <a:r>
              <a:rPr lang="en-US" dirty="0" smtClean="0"/>
              <a:t>ocumentation file need to be called the same</a:t>
            </a:r>
            <a:r>
              <a:rPr lang="en-US" baseline="0" dirty="0" smtClean="0"/>
              <a:t> name as the groovy file and needs to have the txt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contents can be written</a:t>
            </a:r>
            <a:r>
              <a:rPr lang="en-US" baseline="0" dirty="0" smtClean="0"/>
              <a:t> in HTML or </a:t>
            </a:r>
            <a:r>
              <a:rPr lang="en-US" dirty="0" smtClean="0"/>
              <a:t>Markdown, but in my experience we</a:t>
            </a:r>
            <a:r>
              <a:rPr lang="en-US" baseline="0" dirty="0" smtClean="0"/>
              <a:t> were only able to make it work with HTLM (I haven’t tried again with the latest changes)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Groovy source files in these directories get the same “CPS transformation” as in Scripted Pipeline.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resources directory allows the </a:t>
            </a:r>
            <a:r>
              <a:rPr lang="en-US" dirty="0" err="1" smtClean="0"/>
              <a:t>libraryResource</a:t>
            </a:r>
            <a:r>
              <a:rPr lang="en-US" dirty="0" smtClean="0"/>
              <a:t> step to be used from an external library to load associated non-Groovy files. Currently this feature is not supported for internal libraries.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ahead and create those</a:t>
            </a:r>
            <a:r>
              <a:rPr lang="en-US" baseline="0" dirty="0" smtClean="0"/>
              <a:t> folders (have then created on a branch.. And just merge the code to master)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57A33-9D30-664B-8074-27A1C6B8A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nkins.io/doc/book/pipeline/shared-libra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Shared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 Shared pipelines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pPr lvl="1"/>
            <a:r>
              <a:rPr lang="en-US" dirty="0"/>
              <a:t>Promote code reuse</a:t>
            </a:r>
          </a:p>
          <a:p>
            <a:pPr lvl="1"/>
            <a:r>
              <a:rPr lang="en-US" dirty="0" smtClean="0"/>
              <a:t>Avoid code duplication</a:t>
            </a:r>
          </a:p>
          <a:p>
            <a:r>
              <a:rPr lang="en-US" dirty="0" smtClean="0"/>
              <a:t>Batch changes</a:t>
            </a:r>
          </a:p>
          <a:p>
            <a:pPr lvl="1"/>
            <a:r>
              <a:rPr lang="en-US" dirty="0" smtClean="0"/>
              <a:t>Apply changes to all pipeline jobs at once</a:t>
            </a:r>
          </a:p>
          <a:p>
            <a:pPr lvl="2"/>
            <a:r>
              <a:rPr lang="en-US" dirty="0" err="1" smtClean="0"/>
              <a:t>i.e</a:t>
            </a:r>
            <a:r>
              <a:rPr lang="en-US" dirty="0" smtClean="0"/>
              <a:t> you change from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and options</a:t>
            </a:r>
          </a:p>
          <a:p>
            <a:r>
              <a:rPr lang="en-US" dirty="0" smtClean="0"/>
              <a:t>Library structure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Modification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modes</a:t>
            </a:r>
          </a:p>
          <a:p>
            <a:pPr lvl="1"/>
            <a:r>
              <a:rPr lang="en-US" dirty="0" smtClean="0"/>
              <a:t>Legacy mode  (single </a:t>
            </a:r>
            <a:r>
              <a:rPr lang="en-US" dirty="0" err="1" smtClean="0"/>
              <a:t>git</a:t>
            </a:r>
            <a:r>
              <a:rPr lang="en-US" dirty="0" smtClean="0"/>
              <a:t> repo hosted in </a:t>
            </a:r>
            <a:r>
              <a:rPr lang="en-US" dirty="0" err="1" smtClean="0"/>
              <a:t>jenkins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mode </a:t>
            </a:r>
          </a:p>
          <a:p>
            <a:pPr lvl="2"/>
            <a:r>
              <a:rPr lang="en-US" dirty="0" smtClean="0"/>
              <a:t>Any </a:t>
            </a:r>
            <a:r>
              <a:rPr lang="en-US" dirty="0" err="1" smtClean="0"/>
              <a:t>scm</a:t>
            </a:r>
            <a:endParaRPr lang="en-US" dirty="0" smtClean="0"/>
          </a:p>
          <a:p>
            <a:pPr lvl="2"/>
            <a:r>
              <a:rPr lang="en-US" dirty="0" smtClean="0"/>
              <a:t>Multiple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(root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+- </a:t>
            </a:r>
            <a:r>
              <a:rPr lang="en-US" sz="1800" dirty="0" err="1">
                <a:latin typeface="Consolas"/>
                <a:cs typeface="Consolas"/>
              </a:rPr>
              <a:t>src</a:t>
            </a:r>
            <a:r>
              <a:rPr lang="en-US" sz="1800" dirty="0">
                <a:latin typeface="Consolas"/>
                <a:cs typeface="Consolas"/>
              </a:rPr>
              <a:t>                     # Groovy source files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+- org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    +- foo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        +- </a:t>
            </a:r>
            <a:r>
              <a:rPr lang="en-US" sz="1800" dirty="0" err="1">
                <a:latin typeface="Consolas"/>
                <a:cs typeface="Consolas"/>
              </a:rPr>
              <a:t>Bar.groovy</a:t>
            </a:r>
            <a:r>
              <a:rPr lang="en-US" sz="1800" dirty="0">
                <a:latin typeface="Consolas"/>
                <a:cs typeface="Consolas"/>
              </a:rPr>
              <a:t>  # for </a:t>
            </a:r>
            <a:r>
              <a:rPr lang="en-US" sz="1800" dirty="0" err="1">
                <a:latin typeface="Consolas"/>
                <a:cs typeface="Consolas"/>
              </a:rPr>
              <a:t>org.foo.Bar</a:t>
            </a:r>
            <a:r>
              <a:rPr lang="en-US" sz="1800" dirty="0">
                <a:latin typeface="Consolas"/>
                <a:cs typeface="Consolas"/>
              </a:rPr>
              <a:t> class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+- </a:t>
            </a:r>
            <a:r>
              <a:rPr lang="en-US" sz="1800" dirty="0" err="1">
                <a:latin typeface="Consolas"/>
                <a:cs typeface="Consolas"/>
              </a:rPr>
              <a:t>vars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+- </a:t>
            </a:r>
            <a:r>
              <a:rPr lang="en-US" sz="1800" dirty="0" err="1">
                <a:latin typeface="Consolas"/>
                <a:cs typeface="Consolas"/>
              </a:rPr>
              <a:t>foo.groovy</a:t>
            </a:r>
            <a:r>
              <a:rPr lang="en-US" sz="1800" dirty="0">
                <a:latin typeface="Consolas"/>
                <a:cs typeface="Consolas"/>
              </a:rPr>
              <a:t>          # for global 'foo' variable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+- </a:t>
            </a:r>
            <a:r>
              <a:rPr lang="en-US" sz="1800" dirty="0" err="1">
                <a:latin typeface="Consolas"/>
                <a:cs typeface="Consolas"/>
              </a:rPr>
              <a:t>foo.txt</a:t>
            </a:r>
            <a:r>
              <a:rPr lang="en-US" sz="1800" dirty="0">
                <a:latin typeface="Consolas"/>
                <a:cs typeface="Consolas"/>
              </a:rPr>
              <a:t>             # help for 'foo' variable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+- resources               # resource files (external </a:t>
            </a:r>
            <a:r>
              <a:rPr lang="en-US" sz="1800" dirty="0" smtClean="0">
                <a:latin typeface="Consolas"/>
                <a:cs typeface="Consolas"/>
              </a:rPr>
              <a:t>lib </a:t>
            </a:r>
            <a:r>
              <a:rPr lang="en-US" sz="1800" dirty="0">
                <a:latin typeface="Consolas"/>
                <a:cs typeface="Consolas"/>
              </a:rPr>
              <a:t>only)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+- org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    +- foo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|           +- </a:t>
            </a:r>
            <a:r>
              <a:rPr lang="en-US" sz="1800" dirty="0" err="1">
                <a:latin typeface="Consolas"/>
                <a:cs typeface="Consolas"/>
              </a:rPr>
              <a:t>bar.json</a:t>
            </a:r>
            <a:r>
              <a:rPr lang="en-US" sz="1800" dirty="0">
                <a:latin typeface="Consolas"/>
                <a:cs typeface="Consolas"/>
              </a:rPr>
              <a:t>    # static helper data for </a:t>
            </a:r>
            <a:r>
              <a:rPr lang="en-US" sz="1800" dirty="0" err="1">
                <a:latin typeface="Consolas"/>
                <a:cs typeface="Consolas"/>
              </a:rPr>
              <a:t>org.foo.Bar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87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https://jenkins.io/doc/book/pipeline/shared-libraries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963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268</TotalTime>
  <Words>1118</Words>
  <Application>Microsoft Macintosh PowerPoint</Application>
  <PresentationFormat>On-screen Show (4:3)</PresentationFormat>
  <Paragraphs>98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Jenkins Shared Pipelines</vt:lpstr>
      <vt:lpstr>What &amp; Why Shared pipelines </vt:lpstr>
      <vt:lpstr>Agenda </vt:lpstr>
      <vt:lpstr>Configuration </vt:lpstr>
      <vt:lpstr>Configuration </vt:lpstr>
      <vt:lpstr>Directory structure</vt:lpstr>
      <vt:lpstr>Documentation links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Brusasca</dc:creator>
  <cp:lastModifiedBy>Victoria Brusasca</cp:lastModifiedBy>
  <cp:revision>18</cp:revision>
  <dcterms:created xsi:type="dcterms:W3CDTF">2017-07-12T10:49:47Z</dcterms:created>
  <dcterms:modified xsi:type="dcterms:W3CDTF">2017-07-12T15:18:14Z</dcterms:modified>
</cp:coreProperties>
</file>