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16b7b0c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16b7b0c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6b7b0c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16b7b0c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6b7b0cf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16b7b0cf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16b7b0cf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16b7b0cf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16b7b0cf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16b7b0cf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f2a07c7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f2a07c7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f2a07c7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f2a07c7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Manager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Cosc 4010 Secure Software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Password Management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</a:t>
            </a:r>
            <a:r>
              <a:rPr lang="en"/>
              <a:t>problems</a:t>
            </a:r>
            <a:r>
              <a:rPr lang="en"/>
              <a:t> require modern solutions.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Accessible from any device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Accessible anywhere that has an internet 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Stored in a secure manner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Retrieved in a secure manner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the right tools for the job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Flutter + Firebase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Multiplatorm*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 and back end in a single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Robust security options out of the 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res.cloudinary.com/practicaldev/image/fetch/s--ijjnY3xZ--/c_imagga_scale,f_auto,fl_progressive,h_900,q_auto,w_1600/https://dev-to-uploads.s3.amazonaws.com/i/909aka0wk167ei97b2ig.jpg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525" y="1152475"/>
            <a:ext cx="2934876" cy="16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authentication and data storage handled by Firebase (thanks Google!)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password data encrypted and decrypted locally.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Salsa20 used for encrypting password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Dynamic key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Principle of least privilege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Flutter is a comparatively new framework with sparse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Cryptography and encryption packages currently not audited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learning curve can be steep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Bugs/Future Revisions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password lists aren’t refreshed after creating a new entry.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is lost on page refresh, requiring user re-authentication for </a:t>
            </a:r>
            <a:r>
              <a:rPr lang="en"/>
              <a:t>encryption and/or decryption of passwords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are currently unable to modify or delete any saved passwords.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no way for a user to sign 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lists clip if they grow too large.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default errors reveal too much.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permissions are no bueno.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is boooooring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Fin.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Thanks for listening!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