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84" r:id="rId2"/>
    <p:sldId id="315" r:id="rId3"/>
    <p:sldId id="874" r:id="rId4"/>
    <p:sldId id="869" r:id="rId5"/>
    <p:sldId id="873" r:id="rId6"/>
    <p:sldId id="319" r:id="rId7"/>
    <p:sldId id="860" r:id="rId8"/>
    <p:sldId id="858" r:id="rId9"/>
    <p:sldId id="324" r:id="rId10"/>
  </p:sldIdLst>
  <p:sldSz cx="9144000" cy="5143500" type="screen16x9"/>
  <p:notesSz cx="6858000" cy="9144000"/>
  <p:embeddedFontLst>
    <p:embeddedFont>
      <p:font typeface="Inconsolata" panose="020B0609030003000000" pitchFamily="49" charset="0"/>
      <p:regular r:id="rId12"/>
      <p:bold r:id="rId13"/>
    </p:embeddedFont>
    <p:embeddedFont>
      <p:font typeface="Pangolin" panose="000005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FB573-641D-4203-B4E8-551972FF3C2C}">
  <a:tblStyle styleId="{C4FFB573-641D-4203-B4E8-551972FF3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2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6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12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6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5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8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7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0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3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61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04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864" r:id="rId3"/>
    <p:sldLayoutId id="214748386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31274" y="1063071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Games Research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sz="3200"/>
              <a:t>Block 03 </a:t>
            </a:r>
            <a:r>
              <a:rPr lang="en-GB" sz="3200" dirty="0"/>
              <a:t>–</a:t>
            </a:r>
            <a:br>
              <a:rPr lang="en-GB" sz="3200" dirty="0"/>
            </a:br>
            <a:r>
              <a:rPr lang="en-GB" sz="3000"/>
              <a:t>Week 05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81422-ECD8-4C13-B2F4-F12E9D6A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50" y="4232325"/>
            <a:ext cx="1822350" cy="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THIS WEEK</a:t>
            </a:r>
            <a:endParaRPr sz="7200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2993642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/>
              <a:t>Video / Demo</a:t>
            </a:r>
            <a:endParaRPr lang="en-GB" dirty="0"/>
          </a:p>
          <a:p>
            <a:pPr marL="285750" indent="-285750"/>
            <a:r>
              <a:rPr lang="en-GB" dirty="0"/>
              <a:t>One-on-One Meetings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pic>
        <p:nvPicPr>
          <p:cNvPr id="2050" name="Picture 2" descr="RC-lightbulb-transparent">
            <a:extLst>
              <a:ext uri="{FF2B5EF4-FFF2-40B4-BE49-F238E27FC236}">
                <a16:creationId xmlns:a16="http://schemas.microsoft.com/office/drawing/2014/main" id="{D1BC12A2-17FB-445C-9ED3-F3F9F2DA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125">
            <a:off x="5800765" y="1143000"/>
            <a:ext cx="181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9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NEXT WEEK</a:t>
            </a:r>
            <a:endParaRPr sz="7200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2993642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Playtest with the 2</a:t>
            </a:r>
            <a:r>
              <a:rPr lang="en-GB" baseline="30000" dirty="0"/>
              <a:t>nd</a:t>
            </a:r>
            <a:r>
              <a:rPr lang="en-GB" dirty="0"/>
              <a:t> years</a:t>
            </a:r>
          </a:p>
          <a:p>
            <a:pPr marL="742950" lvl="1" indent="-285750"/>
            <a:r>
              <a:rPr lang="en-GB" dirty="0"/>
              <a:t>Play &amp; Games</a:t>
            </a:r>
          </a:p>
          <a:p>
            <a:pPr marL="285750" indent="-285750"/>
            <a:r>
              <a:rPr lang="en-GB" dirty="0"/>
              <a:t>FINAL MILESTONE REVIEW</a:t>
            </a:r>
          </a:p>
          <a:p>
            <a:pPr marL="285750" indent="-285750"/>
            <a:endParaRPr lang="en-GB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pic>
        <p:nvPicPr>
          <p:cNvPr id="2050" name="Picture 2" descr="RC-lightbulb-transparent">
            <a:extLst>
              <a:ext uri="{FF2B5EF4-FFF2-40B4-BE49-F238E27FC236}">
                <a16:creationId xmlns:a16="http://schemas.microsoft.com/office/drawing/2014/main" id="{D1BC12A2-17FB-445C-9ED3-F3F9F2DA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125">
            <a:off x="5800765" y="1143000"/>
            <a:ext cx="181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866375" y="1124857"/>
            <a:ext cx="5626100" cy="3432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GB" sz="2400" b="1" dirty="0"/>
              <a:t>10-15 minutes (ish) Presentation</a:t>
            </a:r>
          </a:p>
          <a:p>
            <a:pPr marL="400050" indent="-285750">
              <a:lnSpc>
                <a:spcPct val="115000"/>
              </a:lnSpc>
              <a:buSzPts val="1800"/>
            </a:pPr>
            <a:r>
              <a:rPr lang="en-GB" dirty="0"/>
              <a:t>Demo of what implemented </a:t>
            </a:r>
          </a:p>
          <a:p>
            <a:pPr marL="400050" indent="-285750">
              <a:lnSpc>
                <a:spcPct val="115000"/>
              </a:lnSpc>
              <a:buSzPts val="1800"/>
            </a:pPr>
            <a:r>
              <a:rPr lang="en-GB" dirty="0"/>
              <a:t>“Demo” of testing procedure</a:t>
            </a:r>
          </a:p>
          <a:p>
            <a:pPr marL="400050" indent="-285750">
              <a:lnSpc>
                <a:spcPct val="115000"/>
              </a:lnSpc>
              <a:buSzPts val="1800"/>
            </a:pPr>
            <a:r>
              <a:rPr lang="en-GB" dirty="0"/>
              <a:t>Preliminary Conclusions</a:t>
            </a:r>
          </a:p>
          <a:p>
            <a:pPr marL="400050" indent="-285750">
              <a:lnSpc>
                <a:spcPct val="115000"/>
              </a:lnSpc>
              <a:buSzPts val="1800"/>
            </a:pPr>
            <a:r>
              <a:rPr lang="en-GB" dirty="0"/>
              <a:t>Structure of write up for “Journal”</a:t>
            </a:r>
          </a:p>
        </p:txBody>
      </p:sp>
      <p:sp>
        <p:nvSpPr>
          <p:cNvPr id="7" name="Shape 144">
            <a:extLst>
              <a:ext uri="{FF2B5EF4-FFF2-40B4-BE49-F238E27FC236}">
                <a16:creationId xmlns:a16="http://schemas.microsoft.com/office/drawing/2014/main" id="{13F7FCB4-0EBE-4C72-8B1F-C1A720ABBD19}"/>
              </a:ext>
            </a:extLst>
          </p:cNvPr>
          <p:cNvSpPr txBox="1">
            <a:spLocks/>
          </p:cNvSpPr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Inconsolata"/>
                <a:sym typeface="Inconsolata"/>
              </a:rPr>
              <a:t>Final Milestone Review</a:t>
            </a:r>
          </a:p>
        </p:txBody>
      </p:sp>
      <p:pic>
        <p:nvPicPr>
          <p:cNvPr id="2050" name="Picture 2" descr="Image result for Milestone Review">
            <a:extLst>
              <a:ext uri="{FF2B5EF4-FFF2-40B4-BE49-F238E27FC236}">
                <a16:creationId xmlns:a16="http://schemas.microsoft.com/office/drawing/2014/main" id="{8CAB2EC3-0935-426F-B6B1-2C5C9D314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66" y="928479"/>
            <a:ext cx="1625386" cy="16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sp>
        <p:nvSpPr>
          <p:cNvPr id="7" name="Shape 144">
            <a:extLst>
              <a:ext uri="{FF2B5EF4-FFF2-40B4-BE49-F238E27FC236}">
                <a16:creationId xmlns:a16="http://schemas.microsoft.com/office/drawing/2014/main" id="{13F7FCB4-0EBE-4C72-8B1F-C1A720ABBD19}"/>
              </a:ext>
            </a:extLst>
          </p:cNvPr>
          <p:cNvSpPr txBox="1">
            <a:spLocks/>
          </p:cNvSpPr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Inconsolata"/>
                <a:sym typeface="Inconsolata"/>
              </a:rPr>
              <a:t>PIZZA PLAY TEST</a:t>
            </a:r>
          </a:p>
        </p:txBody>
      </p:sp>
      <p:pic>
        <p:nvPicPr>
          <p:cNvPr id="6146" name="Picture 2" descr="Image result for pizza">
            <a:extLst>
              <a:ext uri="{FF2B5EF4-FFF2-40B4-BE49-F238E27FC236}">
                <a16:creationId xmlns:a16="http://schemas.microsoft.com/office/drawing/2014/main" id="{A7C21727-A5BD-45CD-A632-B74FC875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67" y="1297172"/>
            <a:ext cx="4366704" cy="2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70">
            <a:extLst>
              <a:ext uri="{FF2B5EF4-FFF2-40B4-BE49-F238E27FC236}">
                <a16:creationId xmlns:a16="http://schemas.microsoft.com/office/drawing/2014/main" id="{FD05DAEC-DBB2-4D30-8829-9737F012B539}"/>
              </a:ext>
            </a:extLst>
          </p:cNvPr>
          <p:cNvSpPr txBox="1">
            <a:spLocks/>
          </p:cNvSpPr>
          <p:nvPr/>
        </p:nvSpPr>
        <p:spPr>
          <a:xfrm>
            <a:off x="866375" y="1124857"/>
            <a:ext cx="3131467" cy="34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n-GB" sz="2400" b="1" dirty="0"/>
              <a:t>Coming up: April 8</a:t>
            </a:r>
            <a:r>
              <a:rPr lang="en-GB" sz="2400" b="1" baseline="30000" dirty="0"/>
              <a:t>th</a:t>
            </a:r>
            <a:r>
              <a:rPr lang="en-GB" sz="2400" b="1" dirty="0"/>
              <a:t> 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GB" dirty="0"/>
              <a:t>Evening event for all Games Tech students to bring along stuff to play test by all comers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GB" dirty="0"/>
              <a:t>Good place to bring along your stuff for some final evaluation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GB" dirty="0"/>
              <a:t>Also your games from CGS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GB" dirty="0"/>
              <a:t>DON’T RELY ON THIS</a:t>
            </a:r>
          </a:p>
        </p:txBody>
      </p:sp>
    </p:spTree>
    <p:extLst>
      <p:ext uri="{BB962C8B-B14F-4D97-AF65-F5344CB8AC3E}">
        <p14:creationId xmlns:p14="http://schemas.microsoft.com/office/powerpoint/2010/main" val="31718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Unlisted YouTube video.</a:t>
            </a:r>
          </a:p>
          <a:p>
            <a:pPr marL="285750" indent="-285750"/>
            <a:r>
              <a:rPr lang="en-GB" dirty="0"/>
              <a:t>I’ll add them to this years play list later!</a:t>
            </a:r>
          </a:p>
          <a:p>
            <a:pPr marL="285750" indent="-285750"/>
            <a:r>
              <a:rPr lang="en-GB" dirty="0"/>
              <a:t>If you think you made something pretty enough</a:t>
            </a:r>
          </a:p>
          <a:p>
            <a:pPr marL="285750" indent="-285750"/>
            <a:r>
              <a:rPr lang="en-GB" dirty="0"/>
              <a:t>+ TWEET + @</a:t>
            </a:r>
            <a:r>
              <a:rPr lang="en-GB" dirty="0" err="1"/>
              <a:t>UWEGamesMSc</a:t>
            </a:r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Video Logs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E93C5-A34A-4DC3-9F52-3B88EC96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4"/>
          <a:stretch/>
        </p:blipFill>
        <p:spPr>
          <a:xfrm>
            <a:off x="4244575" y="1102846"/>
            <a:ext cx="3871605" cy="24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E93C5-A34A-4DC3-9F52-3B88EC96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4"/>
          <a:stretch/>
        </p:blipFill>
        <p:spPr>
          <a:xfrm>
            <a:off x="4244575" y="1102846"/>
            <a:ext cx="3871605" cy="2476799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4702BE38-CBE0-4B22-A25A-A4E47BF4402F}"/>
              </a:ext>
            </a:extLst>
          </p:cNvPr>
          <p:cNvSpPr txBox="1">
            <a:spLocks/>
          </p:cNvSpPr>
          <p:nvPr/>
        </p:nvSpPr>
        <p:spPr>
          <a:xfrm>
            <a:off x="761999" y="668949"/>
            <a:ext cx="4379589" cy="242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GB" sz="4700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68424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761999" y="668949"/>
            <a:ext cx="4379589" cy="2426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dirty="0"/>
              <a:t>One-On-One Meetings</a:t>
            </a:r>
            <a:endParaRPr sz="4700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Image result for meeting icon">
            <a:extLst>
              <a:ext uri="{FF2B5EF4-FFF2-40B4-BE49-F238E27FC236}">
                <a16:creationId xmlns:a16="http://schemas.microsoft.com/office/drawing/2014/main" id="{B0D09E10-C2CF-48F5-AFE7-843A7BC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53" y="1070344"/>
            <a:ext cx="2805001" cy="28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1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sp>
        <p:nvSpPr>
          <p:cNvPr id="6" name="Shape 302">
            <a:extLst>
              <a:ext uri="{FF2B5EF4-FFF2-40B4-BE49-F238E27FC236}">
                <a16:creationId xmlns:a16="http://schemas.microsoft.com/office/drawing/2014/main" id="{A49397FA-2BF3-49E1-AA0F-A5A3862C5C0B}"/>
              </a:ext>
            </a:extLst>
          </p:cNvPr>
          <p:cNvSpPr/>
          <p:nvPr/>
        </p:nvSpPr>
        <p:spPr>
          <a:xfrm>
            <a:off x="5764216" y="1584055"/>
            <a:ext cx="2456506" cy="1833848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543981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148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Inconsolata</vt:lpstr>
      <vt:lpstr>Arial</vt:lpstr>
      <vt:lpstr>Pangolin</vt:lpstr>
      <vt:lpstr>Jaques template</vt:lpstr>
      <vt:lpstr>Games Research &amp; Development Block 03 – Week 05</vt:lpstr>
      <vt:lpstr>THIS WEEK</vt:lpstr>
      <vt:lpstr>NEXT WEEK</vt:lpstr>
      <vt:lpstr>PowerPoint Presentation</vt:lpstr>
      <vt:lpstr>PowerPoint Presentation</vt:lpstr>
      <vt:lpstr>Video Logs</vt:lpstr>
      <vt:lpstr>PowerPoint Presentation</vt:lpstr>
      <vt:lpstr>One-On-One Meetings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Research &amp; Development Block Intro – Task 01 – Week 02</dc:title>
  <cp:lastModifiedBy>Simon Scarle</cp:lastModifiedBy>
  <cp:revision>56</cp:revision>
  <dcterms:modified xsi:type="dcterms:W3CDTF">2019-04-02T11:30:40Z</dcterms:modified>
</cp:coreProperties>
</file>