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 id="2147483867" r:id="rId2"/>
  </p:sldMasterIdLst>
  <p:notesMasterIdLst>
    <p:notesMasterId r:id="rId20"/>
  </p:notesMasterIdLst>
  <p:sldIdLst>
    <p:sldId id="284" r:id="rId3"/>
    <p:sldId id="864" r:id="rId4"/>
    <p:sldId id="315" r:id="rId5"/>
    <p:sldId id="319" r:id="rId6"/>
    <p:sldId id="860" r:id="rId7"/>
    <p:sldId id="280" r:id="rId8"/>
    <p:sldId id="866" r:id="rId9"/>
    <p:sldId id="867" r:id="rId10"/>
    <p:sldId id="868" r:id="rId11"/>
    <p:sldId id="869" r:id="rId12"/>
    <p:sldId id="870" r:id="rId13"/>
    <p:sldId id="873" r:id="rId14"/>
    <p:sldId id="871" r:id="rId15"/>
    <p:sldId id="872" r:id="rId16"/>
    <p:sldId id="858" r:id="rId17"/>
    <p:sldId id="865" r:id="rId18"/>
    <p:sldId id="324" r:id="rId19"/>
  </p:sldIdLst>
  <p:sldSz cx="9144000" cy="5143500" type="screen16x9"/>
  <p:notesSz cx="6858000" cy="9144000"/>
  <p:embeddedFontLst>
    <p:embeddedFont>
      <p:font typeface="Inconsolata" panose="020B0609030003000000" pitchFamily="49" charset="0"/>
      <p:regular r:id="rId21"/>
      <p:bold r:id="rId22"/>
    </p:embeddedFont>
    <p:embeddedFont>
      <p:font typeface="Pangolin" panose="00000500000000000000" pitchFamily="2"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FB573-641D-4203-B4E8-551972FF3C2C}">
  <a:tblStyle styleId="{C4FFB573-641D-4203-B4E8-551972FF3C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108" d="100"/>
          <a:sy n="108"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49924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06369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72924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86251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85518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70035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2940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09278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4243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628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57868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186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06872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9192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31299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16624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70699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extLst>
              <a:ext uri="{28A0092B-C50C-407E-A947-70E740481C1C}">
                <a14:useLocalDpi xmlns:a14="http://schemas.microsoft.com/office/drawing/2010/main" val="0"/>
              </a:ext>
            </a:extLst>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745450" y="1197750"/>
            <a:ext cx="3434100" cy="2748000"/>
          </a:xfrm>
          <a:prstGeom prst="rect">
            <a:avLst/>
          </a:prstGeom>
        </p:spPr>
        <p:txBody>
          <a:bodyPr spcFirstLastPara="1" wrap="square" lIns="91425" tIns="91425" rIns="91425" bIns="91425" anchor="ctr" anchorCtr="0"/>
          <a:lstStyle>
            <a:lvl1pPr lv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1pPr>
            <a:lvl2pPr lvl="1"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2pPr>
            <a:lvl3pPr lvl="2"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3pPr>
            <a:lvl4pPr lvl="3"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4pPr>
            <a:lvl5pPr lvl="4"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5pPr>
            <a:lvl6pPr lvl="5"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6pPr>
            <a:lvl7pPr lvl="6"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7pPr>
            <a:lvl8pPr lvl="7"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8pPr>
            <a:lvl9pPr lvl="8"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866375" y="358375"/>
            <a:ext cx="7567800" cy="857400"/>
          </a:xfrm>
          <a:prstGeom prst="rect">
            <a:avLst/>
          </a:prstGeom>
        </p:spPr>
        <p:txBody>
          <a:bodyPr spcFirstLastPara="1" wrap="square" lIns="91425" tIns="91425" rIns="91425" bIns="91425" anchor="b"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Shape 32"/>
          <p:cNvSpPr txBox="1">
            <a:spLocks noGrp="1"/>
          </p:cNvSpPr>
          <p:nvPr>
            <p:ph type="body" idx="1"/>
          </p:nvPr>
        </p:nvSpPr>
        <p:spPr>
          <a:xfrm>
            <a:off x="866375" y="1331673"/>
            <a:ext cx="2439300" cy="3152700"/>
          </a:xfrm>
          <a:prstGeom prst="rect">
            <a:avLst/>
          </a:prstGeom>
        </p:spPr>
        <p:txBody>
          <a:bodyPr spcFirstLastPara="1" wrap="square" lIns="91425" tIns="91425" rIns="91425" bIns="91425" anchor="t" anchorCtr="0"/>
          <a:lstStyle>
            <a:lvl1pPr marL="457200" lvl="0" indent="-330200" rtl="0">
              <a:lnSpc>
                <a:spcPct val="120000"/>
              </a:lnSpc>
              <a:spcBef>
                <a:spcPts val="0"/>
              </a:spcBef>
              <a:spcAft>
                <a:spcPts val="0"/>
              </a:spcAft>
              <a:buSzPts val="1600"/>
              <a:buChar char="✗"/>
              <a:defRPr sz="1600"/>
            </a:lvl1pPr>
            <a:lvl2pPr marL="914400" lvl="1" indent="-330200" rtl="0">
              <a:lnSpc>
                <a:spcPct val="120000"/>
              </a:lnSpc>
              <a:spcBef>
                <a:spcPts val="0"/>
              </a:spcBef>
              <a:spcAft>
                <a:spcPts val="0"/>
              </a:spcAft>
              <a:buSzPts val="1600"/>
              <a:buChar char="✗"/>
              <a:defRPr sz="1600"/>
            </a:lvl2pPr>
            <a:lvl3pPr marL="1371600" lvl="2" indent="-330200" rtl="0">
              <a:lnSpc>
                <a:spcPct val="120000"/>
              </a:lnSpc>
              <a:spcBef>
                <a:spcPts val="0"/>
              </a:spcBef>
              <a:spcAft>
                <a:spcPts val="0"/>
              </a:spcAft>
              <a:buSzPts val="1600"/>
              <a:buChar char="✗"/>
              <a:defRPr sz="1600"/>
            </a:lvl3pPr>
            <a:lvl4pPr marL="1828800" lvl="3" indent="-330200" rtl="0">
              <a:lnSpc>
                <a:spcPct val="120000"/>
              </a:lnSpc>
              <a:spcBef>
                <a:spcPts val="0"/>
              </a:spcBef>
              <a:spcAft>
                <a:spcPts val="0"/>
              </a:spcAft>
              <a:buSzPts val="1600"/>
              <a:buChar char="✗"/>
              <a:defRPr sz="1600"/>
            </a:lvl4pPr>
            <a:lvl5pPr marL="2286000" lvl="4" indent="-330200" rtl="0">
              <a:lnSpc>
                <a:spcPct val="120000"/>
              </a:lnSpc>
              <a:spcBef>
                <a:spcPts val="0"/>
              </a:spcBef>
              <a:spcAft>
                <a:spcPts val="0"/>
              </a:spcAft>
              <a:buSzPts val="1600"/>
              <a:buChar char="✗"/>
              <a:defRPr sz="1600"/>
            </a:lvl5pPr>
            <a:lvl6pPr marL="2743200" lvl="5" indent="-330200" rtl="0">
              <a:lnSpc>
                <a:spcPct val="120000"/>
              </a:lnSpc>
              <a:spcBef>
                <a:spcPts val="0"/>
              </a:spcBef>
              <a:spcAft>
                <a:spcPts val="0"/>
              </a:spcAft>
              <a:buSzPts val="1600"/>
              <a:buChar char="✗"/>
              <a:defRPr sz="1600"/>
            </a:lvl6pPr>
            <a:lvl7pPr marL="3200400" lvl="6" indent="-330200" rtl="0">
              <a:lnSpc>
                <a:spcPct val="120000"/>
              </a:lnSpc>
              <a:spcBef>
                <a:spcPts val="0"/>
              </a:spcBef>
              <a:spcAft>
                <a:spcPts val="0"/>
              </a:spcAft>
              <a:buSzPts val="1600"/>
              <a:buChar char="✗"/>
              <a:defRPr sz="1600"/>
            </a:lvl7pPr>
            <a:lvl8pPr marL="3657600" lvl="7" indent="-330200" rtl="0">
              <a:lnSpc>
                <a:spcPct val="120000"/>
              </a:lnSpc>
              <a:spcBef>
                <a:spcPts val="0"/>
              </a:spcBef>
              <a:spcAft>
                <a:spcPts val="0"/>
              </a:spcAft>
              <a:buSzPts val="1600"/>
              <a:buChar char="✗"/>
              <a:defRPr sz="1600"/>
            </a:lvl8pPr>
            <a:lvl9pPr marL="4114800" lvl="8" indent="-330200" rtl="0">
              <a:lnSpc>
                <a:spcPct val="120000"/>
              </a:lnSpc>
              <a:spcBef>
                <a:spcPts val="0"/>
              </a:spcBef>
              <a:spcAft>
                <a:spcPts val="0"/>
              </a:spcAft>
              <a:buSzPts val="1600"/>
              <a:buChar char="✗"/>
              <a:defRPr sz="1600"/>
            </a:lvl9pPr>
          </a:lstStyle>
          <a:p>
            <a:endParaRPr/>
          </a:p>
        </p:txBody>
      </p:sp>
      <p:sp>
        <p:nvSpPr>
          <p:cNvPr id="33" name="Shape 33"/>
          <p:cNvSpPr txBox="1">
            <a:spLocks noGrp="1"/>
          </p:cNvSpPr>
          <p:nvPr>
            <p:ph type="body" idx="2"/>
          </p:nvPr>
        </p:nvSpPr>
        <p:spPr>
          <a:xfrm>
            <a:off x="3430687" y="1331673"/>
            <a:ext cx="2439300" cy="3152700"/>
          </a:xfrm>
          <a:prstGeom prst="rect">
            <a:avLst/>
          </a:prstGeom>
        </p:spPr>
        <p:txBody>
          <a:bodyPr spcFirstLastPara="1" wrap="square" lIns="91425" tIns="91425" rIns="91425" bIns="91425" anchor="t" anchorCtr="0"/>
          <a:lstStyle>
            <a:lvl1pPr marL="457200" lvl="0" indent="-330200" rtl="0">
              <a:lnSpc>
                <a:spcPct val="120000"/>
              </a:lnSpc>
              <a:spcBef>
                <a:spcPts val="0"/>
              </a:spcBef>
              <a:spcAft>
                <a:spcPts val="0"/>
              </a:spcAft>
              <a:buSzPts val="1600"/>
              <a:buChar char="✗"/>
              <a:defRPr sz="1600"/>
            </a:lvl1pPr>
            <a:lvl2pPr marL="914400" lvl="1" indent="-330200" rtl="0">
              <a:lnSpc>
                <a:spcPct val="120000"/>
              </a:lnSpc>
              <a:spcBef>
                <a:spcPts val="0"/>
              </a:spcBef>
              <a:spcAft>
                <a:spcPts val="0"/>
              </a:spcAft>
              <a:buSzPts val="1600"/>
              <a:buChar char="✗"/>
              <a:defRPr sz="1600"/>
            </a:lvl2pPr>
            <a:lvl3pPr marL="1371600" lvl="2" indent="-330200" rtl="0">
              <a:lnSpc>
                <a:spcPct val="120000"/>
              </a:lnSpc>
              <a:spcBef>
                <a:spcPts val="0"/>
              </a:spcBef>
              <a:spcAft>
                <a:spcPts val="0"/>
              </a:spcAft>
              <a:buSzPts val="1600"/>
              <a:buChar char="✗"/>
              <a:defRPr sz="1600"/>
            </a:lvl3pPr>
            <a:lvl4pPr marL="1828800" lvl="3" indent="-330200" rtl="0">
              <a:lnSpc>
                <a:spcPct val="120000"/>
              </a:lnSpc>
              <a:spcBef>
                <a:spcPts val="0"/>
              </a:spcBef>
              <a:spcAft>
                <a:spcPts val="0"/>
              </a:spcAft>
              <a:buSzPts val="1600"/>
              <a:buChar char="✗"/>
              <a:defRPr sz="1600"/>
            </a:lvl4pPr>
            <a:lvl5pPr marL="2286000" lvl="4" indent="-330200" rtl="0">
              <a:lnSpc>
                <a:spcPct val="120000"/>
              </a:lnSpc>
              <a:spcBef>
                <a:spcPts val="0"/>
              </a:spcBef>
              <a:spcAft>
                <a:spcPts val="0"/>
              </a:spcAft>
              <a:buSzPts val="1600"/>
              <a:buChar char="✗"/>
              <a:defRPr sz="1600"/>
            </a:lvl5pPr>
            <a:lvl6pPr marL="2743200" lvl="5" indent="-330200" rtl="0">
              <a:lnSpc>
                <a:spcPct val="120000"/>
              </a:lnSpc>
              <a:spcBef>
                <a:spcPts val="0"/>
              </a:spcBef>
              <a:spcAft>
                <a:spcPts val="0"/>
              </a:spcAft>
              <a:buSzPts val="1600"/>
              <a:buChar char="✗"/>
              <a:defRPr sz="1600"/>
            </a:lvl6pPr>
            <a:lvl7pPr marL="3200400" lvl="6" indent="-330200" rtl="0">
              <a:lnSpc>
                <a:spcPct val="120000"/>
              </a:lnSpc>
              <a:spcBef>
                <a:spcPts val="0"/>
              </a:spcBef>
              <a:spcAft>
                <a:spcPts val="0"/>
              </a:spcAft>
              <a:buSzPts val="1600"/>
              <a:buChar char="✗"/>
              <a:defRPr sz="1600"/>
            </a:lvl7pPr>
            <a:lvl8pPr marL="3657600" lvl="7" indent="-330200" rtl="0">
              <a:lnSpc>
                <a:spcPct val="120000"/>
              </a:lnSpc>
              <a:spcBef>
                <a:spcPts val="0"/>
              </a:spcBef>
              <a:spcAft>
                <a:spcPts val="0"/>
              </a:spcAft>
              <a:buSzPts val="1600"/>
              <a:buChar char="✗"/>
              <a:defRPr sz="1600"/>
            </a:lvl8pPr>
            <a:lvl9pPr marL="4114800" lvl="8" indent="-330200" rtl="0">
              <a:lnSpc>
                <a:spcPct val="120000"/>
              </a:lnSpc>
              <a:spcBef>
                <a:spcPts val="0"/>
              </a:spcBef>
              <a:spcAft>
                <a:spcPts val="0"/>
              </a:spcAft>
              <a:buSzPts val="1600"/>
              <a:buChar char="✗"/>
              <a:defRPr sz="1600"/>
            </a:lvl9pPr>
          </a:lstStyle>
          <a:p>
            <a:endParaRPr/>
          </a:p>
        </p:txBody>
      </p:sp>
      <p:sp>
        <p:nvSpPr>
          <p:cNvPr id="34" name="Shape 34"/>
          <p:cNvSpPr txBox="1">
            <a:spLocks noGrp="1"/>
          </p:cNvSpPr>
          <p:nvPr>
            <p:ph type="body" idx="3"/>
          </p:nvPr>
        </p:nvSpPr>
        <p:spPr>
          <a:xfrm>
            <a:off x="5994999" y="1331673"/>
            <a:ext cx="2439300" cy="3152700"/>
          </a:xfrm>
          <a:prstGeom prst="rect">
            <a:avLst/>
          </a:prstGeom>
        </p:spPr>
        <p:txBody>
          <a:bodyPr spcFirstLastPara="1" wrap="square" lIns="91425" tIns="91425" rIns="91425" bIns="91425" anchor="t" anchorCtr="0"/>
          <a:lstStyle>
            <a:lvl1pPr marL="457200" lvl="0" indent="-330200" rtl="0">
              <a:lnSpc>
                <a:spcPct val="120000"/>
              </a:lnSpc>
              <a:spcBef>
                <a:spcPts val="0"/>
              </a:spcBef>
              <a:spcAft>
                <a:spcPts val="0"/>
              </a:spcAft>
              <a:buSzPts val="1600"/>
              <a:buChar char="✗"/>
              <a:defRPr sz="1600"/>
            </a:lvl1pPr>
            <a:lvl2pPr marL="914400" lvl="1" indent="-330200" rtl="0">
              <a:lnSpc>
                <a:spcPct val="120000"/>
              </a:lnSpc>
              <a:spcBef>
                <a:spcPts val="0"/>
              </a:spcBef>
              <a:spcAft>
                <a:spcPts val="0"/>
              </a:spcAft>
              <a:buSzPts val="1600"/>
              <a:buChar char="✗"/>
              <a:defRPr sz="1600"/>
            </a:lvl2pPr>
            <a:lvl3pPr marL="1371600" lvl="2" indent="-330200" rtl="0">
              <a:lnSpc>
                <a:spcPct val="120000"/>
              </a:lnSpc>
              <a:spcBef>
                <a:spcPts val="0"/>
              </a:spcBef>
              <a:spcAft>
                <a:spcPts val="0"/>
              </a:spcAft>
              <a:buSzPts val="1600"/>
              <a:buChar char="✗"/>
              <a:defRPr sz="1600"/>
            </a:lvl3pPr>
            <a:lvl4pPr marL="1828800" lvl="3" indent="-330200" rtl="0">
              <a:lnSpc>
                <a:spcPct val="120000"/>
              </a:lnSpc>
              <a:spcBef>
                <a:spcPts val="0"/>
              </a:spcBef>
              <a:spcAft>
                <a:spcPts val="0"/>
              </a:spcAft>
              <a:buSzPts val="1600"/>
              <a:buChar char="✗"/>
              <a:defRPr sz="1600"/>
            </a:lvl4pPr>
            <a:lvl5pPr marL="2286000" lvl="4" indent="-330200" rtl="0">
              <a:lnSpc>
                <a:spcPct val="120000"/>
              </a:lnSpc>
              <a:spcBef>
                <a:spcPts val="0"/>
              </a:spcBef>
              <a:spcAft>
                <a:spcPts val="0"/>
              </a:spcAft>
              <a:buSzPts val="1600"/>
              <a:buChar char="✗"/>
              <a:defRPr sz="1600"/>
            </a:lvl5pPr>
            <a:lvl6pPr marL="2743200" lvl="5" indent="-330200" rtl="0">
              <a:lnSpc>
                <a:spcPct val="120000"/>
              </a:lnSpc>
              <a:spcBef>
                <a:spcPts val="0"/>
              </a:spcBef>
              <a:spcAft>
                <a:spcPts val="0"/>
              </a:spcAft>
              <a:buSzPts val="1600"/>
              <a:buChar char="✗"/>
              <a:defRPr sz="1600"/>
            </a:lvl6pPr>
            <a:lvl7pPr marL="3200400" lvl="6" indent="-330200" rtl="0">
              <a:lnSpc>
                <a:spcPct val="120000"/>
              </a:lnSpc>
              <a:spcBef>
                <a:spcPts val="0"/>
              </a:spcBef>
              <a:spcAft>
                <a:spcPts val="0"/>
              </a:spcAft>
              <a:buSzPts val="1600"/>
              <a:buChar char="✗"/>
              <a:defRPr sz="1600"/>
            </a:lvl7pPr>
            <a:lvl8pPr marL="3657600" lvl="7" indent="-330200" rtl="0">
              <a:lnSpc>
                <a:spcPct val="120000"/>
              </a:lnSpc>
              <a:spcBef>
                <a:spcPts val="0"/>
              </a:spcBef>
              <a:spcAft>
                <a:spcPts val="0"/>
              </a:spcAft>
              <a:buSzPts val="1600"/>
              <a:buChar char="✗"/>
              <a:defRPr sz="1600"/>
            </a:lvl8pPr>
            <a:lvl9pPr marL="4114800" lvl="8" indent="-330200" rtl="0">
              <a:lnSpc>
                <a:spcPct val="120000"/>
              </a:lnSpc>
              <a:spcBef>
                <a:spcPts val="0"/>
              </a:spcBef>
              <a:spcAft>
                <a:spcPts val="0"/>
              </a:spcAft>
              <a:buSzPts val="1600"/>
              <a:buChar char="✗"/>
              <a:defRPr sz="1600"/>
            </a:lvl9pPr>
          </a:lstStyle>
          <a:p>
            <a:endParaRPr/>
          </a:p>
        </p:txBody>
      </p:sp>
      <p:sp>
        <p:nvSpPr>
          <p:cNvPr id="35" name="Shape 35"/>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1474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66375" y="358385"/>
            <a:ext cx="5626200" cy="857400"/>
          </a:xfrm>
          <a:prstGeom prst="rect">
            <a:avLst/>
          </a:prstGeom>
        </p:spPr>
        <p:txBody>
          <a:bodyPr spcFirstLastPara="1" wrap="square" lIns="91425" tIns="91425" rIns="91425" bIns="91425" anchor="b"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Shape 38"/>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5337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924850" y="3872900"/>
            <a:ext cx="75990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41" name="Shape 41"/>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67077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olaroid" type="blank">
  <p:cSld name="Blank polaroid">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Shape 43"/>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9862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ostit">
  <p:cSld name="Blank postit">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7009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big postit">
  <p:cSld name="Blank big postit">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Shape 4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5128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1913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noFill/>
        <a:effectLst/>
      </p:bgPr>
    </p:bg>
    <p:spTree>
      <p:nvGrpSpPr>
        <p:cNvPr id="1" name="Shape 50"/>
        <p:cNvGrpSpPr/>
        <p:nvPr/>
      </p:nvGrpSpPr>
      <p:grpSpPr>
        <a:xfrm>
          <a:off x="0" y="0"/>
          <a:ext cx="0" cy="0"/>
          <a:chOff x="0" y="0"/>
          <a:chExt cx="0" cy="0"/>
        </a:xfrm>
      </p:grpSpPr>
      <p:pic>
        <p:nvPicPr>
          <p:cNvPr id="51" name="Shape 51" descr="notepad4.png"/>
          <p:cNvPicPr preferRelativeResize="0"/>
          <p:nvPr/>
        </p:nvPicPr>
        <p:blipFill>
          <a:blip r:embed="rId2">
            <a:alphaModFix/>
          </a:blip>
          <a:stretch>
            <a:fillRect/>
          </a:stretch>
        </p:blipFill>
        <p:spPr>
          <a:xfrm>
            <a:off x="0" y="0"/>
            <a:ext cx="9144000" cy="5143516"/>
          </a:xfrm>
          <a:prstGeom prst="rect">
            <a:avLst/>
          </a:prstGeom>
          <a:noFill/>
          <a:ln>
            <a:noFill/>
          </a:ln>
        </p:spPr>
      </p:pic>
      <p:sp>
        <p:nvSpPr>
          <p:cNvPr id="52" name="Shape 52"/>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1550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big postit">
  <p:cSld name="BLANK_1_2">
    <p:bg>
      <p:bgPr>
        <a:blipFill>
          <a:blip r:embed="rId2">
            <a:alphaModFix/>
            <a:extLst>
              <a:ext uri="{28A0092B-C50C-407E-A947-70E740481C1C}">
                <a14:useLocalDpi xmlns:a14="http://schemas.microsoft.com/office/drawing/2010/main" val="0"/>
              </a:ext>
            </a:extLst>
          </a:blip>
          <a:stretch>
            <a:fillRect/>
          </a:stretch>
        </a:blipFill>
        <a:effectLst/>
      </p:bgPr>
    </p:bg>
    <p:spTree>
      <p:nvGrpSpPr>
        <p:cNvPr id="1" name="Shape 46"/>
        <p:cNvGrpSpPr/>
        <p:nvPr/>
      </p:nvGrpSpPr>
      <p:grpSpPr>
        <a:xfrm>
          <a:off x="0" y="0"/>
          <a:ext cx="0" cy="0"/>
          <a:chOff x="0" y="0"/>
          <a:chExt cx="0" cy="0"/>
        </a:xfrm>
      </p:grpSpPr>
      <p:sp>
        <p:nvSpPr>
          <p:cNvPr id="47" name="Shape 4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bg>
      <p:bgPr>
        <a:blipFill>
          <a:blip r:embed="rId2">
            <a:alphaModFix/>
            <a:extLst>
              <a:ext uri="{28A0092B-C50C-407E-A947-70E740481C1C}">
                <a14:useLocalDpi xmlns:a14="http://schemas.microsoft.com/office/drawing/2010/main" val="0"/>
              </a:ext>
            </a:extLst>
          </a:blip>
          <a:stretch>
            <a:fillRect/>
          </a:stretch>
        </a:blipFill>
        <a:effectLst/>
      </p:bgPr>
    </p:bg>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3661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745450" y="1197750"/>
            <a:ext cx="3434100" cy="2748000"/>
          </a:xfrm>
          <a:prstGeom prst="rect">
            <a:avLst/>
          </a:prstGeom>
        </p:spPr>
        <p:txBody>
          <a:bodyPr spcFirstLastPara="1" wrap="square" lIns="91425" tIns="91425" rIns="91425" bIns="91425" anchor="ctr" anchorCtr="0"/>
          <a:lstStyle>
            <a:lvl1pPr lv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1pPr>
            <a:lvl2pPr lvl="1"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2pPr>
            <a:lvl3pPr lvl="2"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3pPr>
            <a:lvl4pPr lvl="3"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4pPr>
            <a:lvl5pPr lvl="4"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5pPr>
            <a:lvl6pPr lvl="5"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6pPr>
            <a:lvl7pPr lvl="6"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7pPr>
            <a:lvl8pPr lvl="7"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8pPr>
            <a:lvl9pPr lvl="8"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9pPr>
          </a:lstStyle>
          <a:p>
            <a:endParaRPr/>
          </a:p>
        </p:txBody>
      </p:sp>
    </p:spTree>
    <p:extLst>
      <p:ext uri="{BB962C8B-B14F-4D97-AF65-F5344CB8AC3E}">
        <p14:creationId xmlns:p14="http://schemas.microsoft.com/office/powerpoint/2010/main" val="135344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2703525" y="1735750"/>
            <a:ext cx="34863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1pPr>
            <a:lvl2pPr lvl="1"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2pPr>
            <a:lvl3pPr lvl="2"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3pPr>
            <a:lvl4pPr lvl="3"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4pPr>
            <a:lvl5pPr lvl="4"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5pPr>
            <a:lvl6pPr lvl="5"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6pPr>
            <a:lvl7pPr lvl="6"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7pPr>
            <a:lvl8pPr lvl="7"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8pPr>
            <a:lvl9pPr lvl="8"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9pPr>
          </a:lstStyle>
          <a:p>
            <a:endParaRPr/>
          </a:p>
        </p:txBody>
      </p:sp>
      <p:sp>
        <p:nvSpPr>
          <p:cNvPr id="13" name="Shape 13"/>
          <p:cNvSpPr txBox="1">
            <a:spLocks noGrp="1"/>
          </p:cNvSpPr>
          <p:nvPr>
            <p:ph type="subTitle" idx="1"/>
          </p:nvPr>
        </p:nvSpPr>
        <p:spPr>
          <a:xfrm>
            <a:off x="2703525" y="2763852"/>
            <a:ext cx="3486300" cy="784800"/>
          </a:xfrm>
          <a:prstGeom prst="rect">
            <a:avLst/>
          </a:prstGeom>
        </p:spPr>
        <p:txBody>
          <a:bodyPr spcFirstLastPara="1" wrap="square" lIns="91425" tIns="91425" rIns="91425" bIns="91425" anchor="t" anchorCtr="0"/>
          <a:lstStyle>
            <a:lvl1pPr lvl="0" algn="ctr" rtl="0">
              <a:spcBef>
                <a:spcPts val="0"/>
              </a:spcBef>
              <a:spcAft>
                <a:spcPts val="0"/>
              </a:spcAft>
              <a:buClr>
                <a:srgbClr val="434343"/>
              </a:buClr>
              <a:buSzPts val="1400"/>
              <a:buFont typeface="Inconsolata"/>
              <a:buNone/>
              <a:defRPr>
                <a:solidFill>
                  <a:srgbClr val="434343"/>
                </a:solidFill>
                <a:latin typeface="Inconsolata"/>
                <a:ea typeface="Inconsolata"/>
                <a:cs typeface="Inconsolata"/>
                <a:sym typeface="Inconsolata"/>
              </a:defRPr>
            </a:lvl1pPr>
            <a:lvl2pPr lvl="1"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2pPr>
            <a:lvl3pPr lvl="2"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3pPr>
            <a:lvl4pPr lvl="3"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4pPr>
            <a:lvl5pPr lvl="4"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5pPr>
            <a:lvl6pPr lvl="5"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6pPr>
            <a:lvl7pPr lvl="6"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7pPr>
            <a:lvl8pPr lvl="7"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8pPr>
            <a:lvl9pPr lvl="8"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9pPr>
          </a:lstStyle>
          <a:p>
            <a:endParaRPr/>
          </a:p>
        </p:txBody>
      </p:sp>
    </p:spTree>
    <p:extLst>
      <p:ext uri="{BB962C8B-B14F-4D97-AF65-F5344CB8AC3E}">
        <p14:creationId xmlns:p14="http://schemas.microsoft.com/office/powerpoint/2010/main" val="315405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962850" y="876850"/>
            <a:ext cx="4955700" cy="819900"/>
          </a:xfrm>
          <a:prstGeom prst="rect">
            <a:avLst/>
          </a:prstGeom>
        </p:spPr>
        <p:txBody>
          <a:bodyPr spcFirstLastPara="1" wrap="square" lIns="91425" tIns="91425" rIns="91425" bIns="91425" anchor="t" anchorCtr="0"/>
          <a:lstStyle>
            <a:lvl1pPr marL="457200" lvl="0" indent="-419100" rtl="0">
              <a:lnSpc>
                <a:spcPct val="130000"/>
              </a:lnSpc>
              <a:spcBef>
                <a:spcPts val="0"/>
              </a:spcBef>
              <a:spcAft>
                <a:spcPts val="0"/>
              </a:spcAft>
              <a:buSzPts val="3000"/>
              <a:buChar char="✗"/>
              <a:defRPr sz="3000" i="1"/>
            </a:lvl1pPr>
            <a:lvl2pPr marL="914400" lvl="1" indent="-419100" rtl="0">
              <a:lnSpc>
                <a:spcPct val="130000"/>
              </a:lnSpc>
              <a:spcBef>
                <a:spcPts val="0"/>
              </a:spcBef>
              <a:spcAft>
                <a:spcPts val="0"/>
              </a:spcAft>
              <a:buSzPts val="3000"/>
              <a:buChar char="✗"/>
              <a:defRPr sz="3000" i="1"/>
            </a:lvl2pPr>
            <a:lvl3pPr marL="1371600" lvl="2" indent="-419100" rtl="0">
              <a:lnSpc>
                <a:spcPct val="130000"/>
              </a:lnSpc>
              <a:spcBef>
                <a:spcPts val="0"/>
              </a:spcBef>
              <a:spcAft>
                <a:spcPts val="0"/>
              </a:spcAft>
              <a:buSzPts val="3000"/>
              <a:buChar char="✗"/>
              <a:defRPr sz="3000" i="1"/>
            </a:lvl3pPr>
            <a:lvl4pPr marL="1828800" lvl="3" indent="-419100" rtl="0">
              <a:lnSpc>
                <a:spcPct val="130000"/>
              </a:lnSpc>
              <a:spcBef>
                <a:spcPts val="0"/>
              </a:spcBef>
              <a:spcAft>
                <a:spcPts val="0"/>
              </a:spcAft>
              <a:buSzPts val="3000"/>
              <a:buChar char="✗"/>
              <a:defRPr sz="3000" i="1"/>
            </a:lvl4pPr>
            <a:lvl5pPr marL="2286000" lvl="4" indent="-419100" rtl="0">
              <a:lnSpc>
                <a:spcPct val="130000"/>
              </a:lnSpc>
              <a:spcBef>
                <a:spcPts val="0"/>
              </a:spcBef>
              <a:spcAft>
                <a:spcPts val="0"/>
              </a:spcAft>
              <a:buSzPts val="3000"/>
              <a:buChar char="✗"/>
              <a:defRPr sz="3000" i="1"/>
            </a:lvl5pPr>
            <a:lvl6pPr marL="2743200" lvl="5" indent="-419100" rtl="0">
              <a:lnSpc>
                <a:spcPct val="130000"/>
              </a:lnSpc>
              <a:spcBef>
                <a:spcPts val="0"/>
              </a:spcBef>
              <a:spcAft>
                <a:spcPts val="0"/>
              </a:spcAft>
              <a:buSzPts val="3000"/>
              <a:buChar char="✗"/>
              <a:defRPr sz="3000" i="1"/>
            </a:lvl6pPr>
            <a:lvl7pPr marL="3200400" lvl="6" indent="-419100" rtl="0">
              <a:lnSpc>
                <a:spcPct val="130000"/>
              </a:lnSpc>
              <a:spcBef>
                <a:spcPts val="0"/>
              </a:spcBef>
              <a:spcAft>
                <a:spcPts val="0"/>
              </a:spcAft>
              <a:buSzPts val="3000"/>
              <a:buChar char="✗"/>
              <a:defRPr sz="3000" i="1"/>
            </a:lvl7pPr>
            <a:lvl8pPr marL="3657600" lvl="7" indent="-419100" rtl="0">
              <a:lnSpc>
                <a:spcPct val="130000"/>
              </a:lnSpc>
              <a:spcBef>
                <a:spcPts val="0"/>
              </a:spcBef>
              <a:spcAft>
                <a:spcPts val="0"/>
              </a:spcAft>
              <a:buSzPts val="3000"/>
              <a:buChar char="✗"/>
              <a:defRPr sz="3000" i="1"/>
            </a:lvl8pPr>
            <a:lvl9pPr marL="4114800" lvl="8" indent="-419100">
              <a:lnSpc>
                <a:spcPct val="130000"/>
              </a:lnSpc>
              <a:spcBef>
                <a:spcPts val="0"/>
              </a:spcBef>
              <a:spcAft>
                <a:spcPts val="0"/>
              </a:spcAft>
              <a:buSzPts val="3000"/>
              <a:buChar char="✗"/>
              <a:defRPr sz="3000" i="1"/>
            </a:lvl9pPr>
          </a:lstStyle>
          <a:p>
            <a:endParaRPr/>
          </a:p>
        </p:txBody>
      </p:sp>
      <p:sp>
        <p:nvSpPr>
          <p:cNvPr id="16" name="Shape 16"/>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3720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66375" y="358385"/>
            <a:ext cx="5626200" cy="857400"/>
          </a:xfrm>
          <a:prstGeom prst="rect">
            <a:avLst/>
          </a:prstGeom>
        </p:spPr>
        <p:txBody>
          <a:bodyPr spcFirstLastPara="1" wrap="square" lIns="91425" tIns="91425" rIns="91425" bIns="91425" anchor="b"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Shape 19"/>
          <p:cNvSpPr txBox="1">
            <a:spLocks noGrp="1"/>
          </p:cNvSpPr>
          <p:nvPr>
            <p:ph type="body" idx="1"/>
          </p:nvPr>
        </p:nvSpPr>
        <p:spPr>
          <a:xfrm>
            <a:off x="866375" y="1304543"/>
            <a:ext cx="5626200" cy="3063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Shape 20"/>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7710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66375" y="642310"/>
            <a:ext cx="3966600" cy="857400"/>
          </a:xfrm>
          <a:prstGeom prst="rect">
            <a:avLst/>
          </a:prstGeom>
        </p:spPr>
        <p:txBody>
          <a:bodyPr spcFirstLastPara="1" wrap="square" lIns="91425" tIns="91425" rIns="91425" bIns="91425" anchor="b" anchorCtr="0"/>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Shape 23"/>
          <p:cNvSpPr txBox="1">
            <a:spLocks noGrp="1"/>
          </p:cNvSpPr>
          <p:nvPr>
            <p:ph type="body" idx="1"/>
          </p:nvPr>
        </p:nvSpPr>
        <p:spPr>
          <a:xfrm>
            <a:off x="866375" y="1609350"/>
            <a:ext cx="3966600" cy="28335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24" name="Shape 2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7709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66375" y="358385"/>
            <a:ext cx="5626200" cy="857400"/>
          </a:xfrm>
          <a:prstGeom prst="rect">
            <a:avLst/>
          </a:prstGeom>
        </p:spPr>
        <p:txBody>
          <a:bodyPr spcFirstLastPara="1" wrap="square" lIns="91425" tIns="91425" rIns="91425" bIns="91425" anchor="b"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body" idx="1"/>
          </p:nvPr>
        </p:nvSpPr>
        <p:spPr>
          <a:xfrm>
            <a:off x="866375" y="1310800"/>
            <a:ext cx="2730900" cy="30426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8" name="Shape 28"/>
          <p:cNvSpPr txBox="1">
            <a:spLocks noGrp="1"/>
          </p:cNvSpPr>
          <p:nvPr>
            <p:ph type="body" idx="2"/>
          </p:nvPr>
        </p:nvSpPr>
        <p:spPr>
          <a:xfrm>
            <a:off x="3761704" y="1310800"/>
            <a:ext cx="2730900" cy="30426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9" name="Shape 29"/>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14806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66375" y="358385"/>
            <a:ext cx="56262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1pPr>
            <a:lvl2pPr lvl="1">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2pPr>
            <a:lvl3pPr lvl="2">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3pPr>
            <a:lvl4pPr lvl="3">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4pPr>
            <a:lvl5pPr lvl="4">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5pPr>
            <a:lvl6pPr lvl="5">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6pPr>
            <a:lvl7pPr lvl="6">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7pPr>
            <a:lvl8pPr lvl="7">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8pPr>
            <a:lvl9pPr lvl="8">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9pPr>
          </a:lstStyle>
          <a:p>
            <a:endParaRPr/>
          </a:p>
        </p:txBody>
      </p:sp>
      <p:sp>
        <p:nvSpPr>
          <p:cNvPr id="7" name="Shape 7"/>
          <p:cNvSpPr txBox="1">
            <a:spLocks noGrp="1"/>
          </p:cNvSpPr>
          <p:nvPr>
            <p:ph type="body" idx="1"/>
          </p:nvPr>
        </p:nvSpPr>
        <p:spPr>
          <a:xfrm>
            <a:off x="866375" y="1304543"/>
            <a:ext cx="5626200" cy="3063000"/>
          </a:xfrm>
          <a:prstGeom prst="rect">
            <a:avLst/>
          </a:prstGeom>
          <a:noFill/>
          <a:ln>
            <a:noFill/>
          </a:ln>
        </p:spPr>
        <p:txBody>
          <a:bodyPr spcFirstLastPara="1" wrap="square" lIns="91425" tIns="91425" rIns="91425" bIns="91425" anchor="t" anchorCtr="0"/>
          <a:lstStyle>
            <a:lvl1pPr marL="457200" lvl="0"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1pPr>
            <a:lvl2pPr marL="914400" lvl="1"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2pPr>
            <a:lvl3pPr marL="1371600" lvl="2"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3pPr>
            <a:lvl4pPr marL="1828800" lvl="3"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4pPr>
            <a:lvl5pPr marL="2286000" lvl="4"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5pPr>
            <a:lvl6pPr marL="2743200" lvl="5"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6pPr>
            <a:lvl7pPr marL="3200400" lvl="6"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7pPr>
            <a:lvl8pPr marL="3657600" lvl="7"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8pPr>
            <a:lvl9pPr marL="4114800" lvl="8"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9pPr>
          </a:lstStyle>
          <a:p>
            <a:endParaRPr/>
          </a:p>
        </p:txBody>
      </p:sp>
      <p:sp>
        <p:nvSpPr>
          <p:cNvPr id="8" name="Shape 8"/>
          <p:cNvSpPr txBox="1">
            <a:spLocks noGrp="1"/>
          </p:cNvSpPr>
          <p:nvPr>
            <p:ph type="sldNum" idx="12"/>
          </p:nvPr>
        </p:nvSpPr>
        <p:spPr>
          <a:xfrm>
            <a:off x="8716025" y="4676375"/>
            <a:ext cx="428100" cy="467100"/>
          </a:xfrm>
          <a:prstGeom prst="rect">
            <a:avLst/>
          </a:prstGeom>
          <a:noFill/>
          <a:ln>
            <a:noFill/>
          </a:ln>
        </p:spPr>
        <p:txBody>
          <a:bodyPr spcFirstLastPara="1" wrap="square" lIns="91425" tIns="91425" rIns="91425" bIns="91425" anchor="ctr" anchorCtr="0">
            <a:noAutofit/>
          </a:bodyPr>
          <a:lstStyle>
            <a:lvl1pPr lvl="0" algn="ctr">
              <a:buNone/>
              <a:defRPr sz="1300">
                <a:solidFill>
                  <a:srgbClr val="7F6000"/>
                </a:solidFill>
                <a:latin typeface="Inconsolata"/>
                <a:ea typeface="Inconsolata"/>
                <a:cs typeface="Inconsolata"/>
                <a:sym typeface="Inconsolata"/>
              </a:defRPr>
            </a:lvl1pPr>
            <a:lvl2pPr lvl="1" algn="ctr">
              <a:buNone/>
              <a:defRPr sz="1300">
                <a:solidFill>
                  <a:srgbClr val="7F6000"/>
                </a:solidFill>
                <a:latin typeface="Inconsolata"/>
                <a:ea typeface="Inconsolata"/>
                <a:cs typeface="Inconsolata"/>
                <a:sym typeface="Inconsolata"/>
              </a:defRPr>
            </a:lvl2pPr>
            <a:lvl3pPr lvl="2" algn="ctr">
              <a:buNone/>
              <a:defRPr sz="1300">
                <a:solidFill>
                  <a:srgbClr val="7F6000"/>
                </a:solidFill>
                <a:latin typeface="Inconsolata"/>
                <a:ea typeface="Inconsolata"/>
                <a:cs typeface="Inconsolata"/>
                <a:sym typeface="Inconsolata"/>
              </a:defRPr>
            </a:lvl3pPr>
            <a:lvl4pPr lvl="3" algn="ctr">
              <a:buNone/>
              <a:defRPr sz="1300">
                <a:solidFill>
                  <a:srgbClr val="7F6000"/>
                </a:solidFill>
                <a:latin typeface="Inconsolata"/>
                <a:ea typeface="Inconsolata"/>
                <a:cs typeface="Inconsolata"/>
                <a:sym typeface="Inconsolata"/>
              </a:defRPr>
            </a:lvl4pPr>
            <a:lvl5pPr lvl="4" algn="ctr">
              <a:buNone/>
              <a:defRPr sz="1300">
                <a:solidFill>
                  <a:srgbClr val="7F6000"/>
                </a:solidFill>
                <a:latin typeface="Inconsolata"/>
                <a:ea typeface="Inconsolata"/>
                <a:cs typeface="Inconsolata"/>
                <a:sym typeface="Inconsolata"/>
              </a:defRPr>
            </a:lvl5pPr>
            <a:lvl6pPr lvl="5" algn="ctr">
              <a:buNone/>
              <a:defRPr sz="1300">
                <a:solidFill>
                  <a:srgbClr val="7F6000"/>
                </a:solidFill>
                <a:latin typeface="Inconsolata"/>
                <a:ea typeface="Inconsolata"/>
                <a:cs typeface="Inconsolata"/>
                <a:sym typeface="Inconsolata"/>
              </a:defRPr>
            </a:lvl6pPr>
            <a:lvl7pPr lvl="6" algn="ctr">
              <a:buNone/>
              <a:defRPr sz="1300">
                <a:solidFill>
                  <a:srgbClr val="7F6000"/>
                </a:solidFill>
                <a:latin typeface="Inconsolata"/>
                <a:ea typeface="Inconsolata"/>
                <a:cs typeface="Inconsolata"/>
                <a:sym typeface="Inconsolata"/>
              </a:defRPr>
            </a:lvl7pPr>
            <a:lvl8pPr lvl="7" algn="ctr">
              <a:buNone/>
              <a:defRPr sz="1300">
                <a:solidFill>
                  <a:srgbClr val="7F6000"/>
                </a:solidFill>
                <a:latin typeface="Inconsolata"/>
                <a:ea typeface="Inconsolata"/>
                <a:cs typeface="Inconsolata"/>
                <a:sym typeface="Inconsolata"/>
              </a:defRPr>
            </a:lvl8pPr>
            <a:lvl9pPr lvl="8" algn="ctr">
              <a:buNone/>
              <a:defRPr sz="1300">
                <a:solidFill>
                  <a:srgbClr val="7F6000"/>
                </a:solidFill>
                <a:latin typeface="Inconsolata"/>
                <a:ea typeface="Inconsolata"/>
                <a:cs typeface="Inconsolata"/>
                <a:sym typeface="Inconsolat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864"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66375" y="358385"/>
            <a:ext cx="56262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1pPr>
            <a:lvl2pPr lvl="1">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2pPr>
            <a:lvl3pPr lvl="2">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3pPr>
            <a:lvl4pPr lvl="3">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4pPr>
            <a:lvl5pPr lvl="4">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5pPr>
            <a:lvl6pPr lvl="5">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6pPr>
            <a:lvl7pPr lvl="6">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7pPr>
            <a:lvl8pPr lvl="7">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8pPr>
            <a:lvl9pPr lvl="8">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9pPr>
          </a:lstStyle>
          <a:p>
            <a:endParaRPr/>
          </a:p>
        </p:txBody>
      </p:sp>
      <p:sp>
        <p:nvSpPr>
          <p:cNvPr id="7" name="Shape 7"/>
          <p:cNvSpPr txBox="1">
            <a:spLocks noGrp="1"/>
          </p:cNvSpPr>
          <p:nvPr>
            <p:ph type="body" idx="1"/>
          </p:nvPr>
        </p:nvSpPr>
        <p:spPr>
          <a:xfrm>
            <a:off x="866375" y="1304543"/>
            <a:ext cx="5626200" cy="3063000"/>
          </a:xfrm>
          <a:prstGeom prst="rect">
            <a:avLst/>
          </a:prstGeom>
          <a:noFill/>
          <a:ln>
            <a:noFill/>
          </a:ln>
        </p:spPr>
        <p:txBody>
          <a:bodyPr spcFirstLastPara="1" wrap="square" lIns="91425" tIns="91425" rIns="91425" bIns="91425" anchor="t" anchorCtr="0"/>
          <a:lstStyle>
            <a:lvl1pPr marL="457200" lvl="0"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1pPr>
            <a:lvl2pPr marL="914400" lvl="1"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2pPr>
            <a:lvl3pPr marL="1371600" lvl="2"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3pPr>
            <a:lvl4pPr marL="1828800" lvl="3"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4pPr>
            <a:lvl5pPr marL="2286000" lvl="4"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5pPr>
            <a:lvl6pPr marL="2743200" lvl="5"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6pPr>
            <a:lvl7pPr marL="3200400" lvl="6"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7pPr>
            <a:lvl8pPr marL="3657600" lvl="7"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8pPr>
            <a:lvl9pPr marL="4114800" lvl="8"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9pPr>
          </a:lstStyle>
          <a:p>
            <a:endParaRPr/>
          </a:p>
        </p:txBody>
      </p:sp>
      <p:sp>
        <p:nvSpPr>
          <p:cNvPr id="8" name="Shape 8"/>
          <p:cNvSpPr txBox="1">
            <a:spLocks noGrp="1"/>
          </p:cNvSpPr>
          <p:nvPr>
            <p:ph type="sldNum" idx="12"/>
          </p:nvPr>
        </p:nvSpPr>
        <p:spPr>
          <a:xfrm>
            <a:off x="8716025" y="4676375"/>
            <a:ext cx="428100" cy="467100"/>
          </a:xfrm>
          <a:prstGeom prst="rect">
            <a:avLst/>
          </a:prstGeom>
          <a:noFill/>
          <a:ln>
            <a:noFill/>
          </a:ln>
        </p:spPr>
        <p:txBody>
          <a:bodyPr spcFirstLastPara="1" wrap="square" lIns="91425" tIns="91425" rIns="91425" bIns="91425" anchor="ctr" anchorCtr="0">
            <a:noAutofit/>
          </a:bodyPr>
          <a:lstStyle>
            <a:lvl1pPr lvl="0" algn="ctr">
              <a:buNone/>
              <a:defRPr sz="1300">
                <a:solidFill>
                  <a:srgbClr val="7F6000"/>
                </a:solidFill>
                <a:latin typeface="Inconsolata"/>
                <a:ea typeface="Inconsolata"/>
                <a:cs typeface="Inconsolata"/>
                <a:sym typeface="Inconsolata"/>
              </a:defRPr>
            </a:lvl1pPr>
            <a:lvl2pPr lvl="1" algn="ctr">
              <a:buNone/>
              <a:defRPr sz="1300">
                <a:solidFill>
                  <a:srgbClr val="7F6000"/>
                </a:solidFill>
                <a:latin typeface="Inconsolata"/>
                <a:ea typeface="Inconsolata"/>
                <a:cs typeface="Inconsolata"/>
                <a:sym typeface="Inconsolata"/>
              </a:defRPr>
            </a:lvl2pPr>
            <a:lvl3pPr lvl="2" algn="ctr">
              <a:buNone/>
              <a:defRPr sz="1300">
                <a:solidFill>
                  <a:srgbClr val="7F6000"/>
                </a:solidFill>
                <a:latin typeface="Inconsolata"/>
                <a:ea typeface="Inconsolata"/>
                <a:cs typeface="Inconsolata"/>
                <a:sym typeface="Inconsolata"/>
              </a:defRPr>
            </a:lvl3pPr>
            <a:lvl4pPr lvl="3" algn="ctr">
              <a:buNone/>
              <a:defRPr sz="1300">
                <a:solidFill>
                  <a:srgbClr val="7F6000"/>
                </a:solidFill>
                <a:latin typeface="Inconsolata"/>
                <a:ea typeface="Inconsolata"/>
                <a:cs typeface="Inconsolata"/>
                <a:sym typeface="Inconsolata"/>
              </a:defRPr>
            </a:lvl4pPr>
            <a:lvl5pPr lvl="4" algn="ctr">
              <a:buNone/>
              <a:defRPr sz="1300">
                <a:solidFill>
                  <a:srgbClr val="7F6000"/>
                </a:solidFill>
                <a:latin typeface="Inconsolata"/>
                <a:ea typeface="Inconsolata"/>
                <a:cs typeface="Inconsolata"/>
                <a:sym typeface="Inconsolata"/>
              </a:defRPr>
            </a:lvl5pPr>
            <a:lvl6pPr lvl="5" algn="ctr">
              <a:buNone/>
              <a:defRPr sz="1300">
                <a:solidFill>
                  <a:srgbClr val="7F6000"/>
                </a:solidFill>
                <a:latin typeface="Inconsolata"/>
                <a:ea typeface="Inconsolata"/>
                <a:cs typeface="Inconsolata"/>
                <a:sym typeface="Inconsolata"/>
              </a:defRPr>
            </a:lvl6pPr>
            <a:lvl7pPr lvl="6" algn="ctr">
              <a:buNone/>
              <a:defRPr sz="1300">
                <a:solidFill>
                  <a:srgbClr val="7F6000"/>
                </a:solidFill>
                <a:latin typeface="Inconsolata"/>
                <a:ea typeface="Inconsolata"/>
                <a:cs typeface="Inconsolata"/>
                <a:sym typeface="Inconsolata"/>
              </a:defRPr>
            </a:lvl7pPr>
            <a:lvl8pPr lvl="7" algn="ctr">
              <a:buNone/>
              <a:defRPr sz="1300">
                <a:solidFill>
                  <a:srgbClr val="7F6000"/>
                </a:solidFill>
                <a:latin typeface="Inconsolata"/>
                <a:ea typeface="Inconsolata"/>
                <a:cs typeface="Inconsolata"/>
                <a:sym typeface="Inconsolata"/>
              </a:defRPr>
            </a:lvl8pPr>
            <a:lvl9pPr lvl="8" algn="ctr">
              <a:buNone/>
              <a:defRPr sz="1300">
                <a:solidFill>
                  <a:srgbClr val="7F6000"/>
                </a:solidFill>
                <a:latin typeface="Inconsolata"/>
                <a:ea typeface="Inconsolata"/>
                <a:cs typeface="Inconsolata"/>
                <a:sym typeface="Inconsolata"/>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69789712"/>
      </p:ext>
    </p:extLst>
  </p:cSld>
  <p:clrMap bg1="lt1" tx1="dk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ems.uwe.ac.uk/~br-gaster/csct_conference1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G0ZZJXw4MTA"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2731274" y="1063071"/>
            <a:ext cx="3434100" cy="2748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dirty="0"/>
              <a:t>Games Research</a:t>
            </a:r>
            <a:br>
              <a:rPr lang="en-GB" dirty="0"/>
            </a:br>
            <a:r>
              <a:rPr lang="en-GB" dirty="0"/>
              <a:t>&amp;</a:t>
            </a:r>
            <a:br>
              <a:rPr lang="en-GB" dirty="0"/>
            </a:br>
            <a:r>
              <a:rPr lang="en-GB" dirty="0"/>
              <a:t>Development</a:t>
            </a:r>
            <a:br>
              <a:rPr lang="en-GB" dirty="0"/>
            </a:br>
            <a:r>
              <a:rPr lang="en-GB" sz="3200" dirty="0"/>
              <a:t>Block 02 –</a:t>
            </a:r>
            <a:br>
              <a:rPr lang="en-GB" sz="3200" dirty="0"/>
            </a:br>
            <a:r>
              <a:rPr lang="en-GB" sz="3000"/>
              <a:t>Week 05</a:t>
            </a:r>
            <a:endParaRPr sz="3000" dirty="0"/>
          </a:p>
        </p:txBody>
      </p:sp>
      <p:pic>
        <p:nvPicPr>
          <p:cNvPr id="3" name="Picture 2">
            <a:extLst>
              <a:ext uri="{FF2B5EF4-FFF2-40B4-BE49-F238E27FC236}">
                <a16:creationId xmlns:a16="http://schemas.microsoft.com/office/drawing/2014/main" id="{21D81422-ECD8-4C13-B2F4-F12E9D6A8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1650" y="4232325"/>
            <a:ext cx="1822350" cy="911175"/>
          </a:xfrm>
          <a:prstGeom prst="rect">
            <a:avLst/>
          </a:prstGeom>
        </p:spPr>
      </p:pic>
    </p:spTree>
    <p:extLst>
      <p:ext uri="{BB962C8B-B14F-4D97-AF65-F5344CB8AC3E}">
        <p14:creationId xmlns:p14="http://schemas.microsoft.com/office/powerpoint/2010/main" val="3216681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270" name="Shape 270"/>
          <p:cNvSpPr txBox="1">
            <a:spLocks noGrp="1"/>
          </p:cNvSpPr>
          <p:nvPr>
            <p:ph type="body" idx="4294967295"/>
          </p:nvPr>
        </p:nvSpPr>
        <p:spPr>
          <a:xfrm>
            <a:off x="866375" y="1124857"/>
            <a:ext cx="5626100" cy="3432629"/>
          </a:xfrm>
          <a:prstGeom prst="rect">
            <a:avLst/>
          </a:prstGeom>
        </p:spPr>
        <p:txBody>
          <a:bodyPr spcFirstLastPara="1" wrap="square" lIns="91425" tIns="91425" rIns="91425" bIns="91425" anchor="t" anchorCtr="0">
            <a:normAutofit/>
          </a:bodyPr>
          <a:lstStyle/>
          <a:p>
            <a:pPr marL="0" lvl="0" indent="0">
              <a:buNone/>
            </a:pPr>
            <a:r>
              <a:rPr lang="en-GB" sz="2400" b="1" dirty="0"/>
              <a:t>10-15 minutes (ish) Presentation</a:t>
            </a:r>
          </a:p>
          <a:p>
            <a:pPr marL="400050" indent="-285750">
              <a:lnSpc>
                <a:spcPct val="115000"/>
              </a:lnSpc>
              <a:buSzPts val="1800"/>
            </a:pPr>
            <a:r>
              <a:rPr lang="en-GB" dirty="0"/>
              <a:t>Demo of what implemented so-far</a:t>
            </a:r>
          </a:p>
          <a:p>
            <a:pPr marL="400050" indent="-285750">
              <a:lnSpc>
                <a:spcPct val="115000"/>
              </a:lnSpc>
              <a:buSzPts val="1800"/>
            </a:pPr>
            <a:r>
              <a:rPr lang="en-GB" dirty="0"/>
              <a:t>On-going review of research being done</a:t>
            </a:r>
          </a:p>
          <a:p>
            <a:pPr marL="400050" indent="-285750">
              <a:lnSpc>
                <a:spcPct val="115000"/>
              </a:lnSpc>
              <a:buSzPts val="1800"/>
            </a:pPr>
            <a:r>
              <a:rPr lang="en-GB" dirty="0"/>
              <a:t>Outline of milestones going forward</a:t>
            </a:r>
          </a:p>
          <a:p>
            <a:pPr marL="400050" indent="-285750">
              <a:lnSpc>
                <a:spcPct val="115000"/>
              </a:lnSpc>
              <a:buSzPts val="1800"/>
            </a:pPr>
            <a:r>
              <a:rPr lang="en-GB" dirty="0"/>
              <a:t>Research Question</a:t>
            </a:r>
          </a:p>
          <a:p>
            <a:pPr marL="400050" indent="-285750">
              <a:lnSpc>
                <a:spcPct val="115000"/>
              </a:lnSpc>
              <a:buSzPts val="1800"/>
            </a:pPr>
            <a:r>
              <a:rPr lang="en-GB" dirty="0"/>
              <a:t>Milestones going forward</a:t>
            </a:r>
          </a:p>
          <a:p>
            <a:pPr marL="742950" lvl="1" indent="-285750"/>
            <a:r>
              <a:rPr lang="en-GB" dirty="0"/>
              <a:t>INCLUDING EVALUATION</a:t>
            </a:r>
          </a:p>
          <a:p>
            <a:pPr marL="400050" indent="-285750">
              <a:lnSpc>
                <a:spcPct val="115000"/>
              </a:lnSpc>
              <a:buSzPts val="1800"/>
            </a:pPr>
            <a:r>
              <a:rPr lang="en-GB" dirty="0"/>
              <a:t>What Journal(s)</a:t>
            </a:r>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Milestone Review</a:t>
            </a:r>
          </a:p>
        </p:txBody>
      </p:sp>
      <p:pic>
        <p:nvPicPr>
          <p:cNvPr id="2050" name="Picture 2" descr="Image result for Milestone Review">
            <a:extLst>
              <a:ext uri="{FF2B5EF4-FFF2-40B4-BE49-F238E27FC236}">
                <a16:creationId xmlns:a16="http://schemas.microsoft.com/office/drawing/2014/main" id="{8CAB2EC3-0935-426F-B6B1-2C5C9D314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66" y="928479"/>
            <a:ext cx="1625386" cy="1625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360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270" name="Shape 270"/>
          <p:cNvSpPr txBox="1">
            <a:spLocks noGrp="1"/>
          </p:cNvSpPr>
          <p:nvPr>
            <p:ph type="body" idx="4294967295"/>
          </p:nvPr>
        </p:nvSpPr>
        <p:spPr>
          <a:xfrm>
            <a:off x="866375" y="1124857"/>
            <a:ext cx="5626100" cy="3432629"/>
          </a:xfrm>
          <a:prstGeom prst="rect">
            <a:avLst/>
          </a:prstGeom>
        </p:spPr>
        <p:txBody>
          <a:bodyPr spcFirstLastPara="1" wrap="square" lIns="91425" tIns="91425" rIns="91425" bIns="91425" anchor="t" anchorCtr="0">
            <a:normAutofit fontScale="55000" lnSpcReduction="20000"/>
          </a:bodyPr>
          <a:lstStyle/>
          <a:p>
            <a:pPr marL="0" indent="0">
              <a:buNone/>
            </a:pPr>
            <a:r>
              <a:rPr lang="en-GB" sz="2400" b="1" dirty="0"/>
              <a:t>Make a user-evaluation plan (Goodman, et al., 2012: p.47) (See Reading List), has plenty of examples. Note that it is more commercial than we are looking for, but still useful.</a:t>
            </a:r>
          </a:p>
          <a:p>
            <a:pPr marL="342900" indent="-342900"/>
            <a:endParaRPr lang="en-GB" sz="2400" dirty="0"/>
          </a:p>
          <a:p>
            <a:pPr marL="342900" indent="-342900"/>
            <a:r>
              <a:rPr lang="en-GB" sz="2400" dirty="0"/>
              <a:t>“Should cover five areas:</a:t>
            </a:r>
          </a:p>
          <a:p>
            <a:pPr marL="800100" lvl="1" indent="-342900"/>
            <a:r>
              <a:rPr lang="en-GB" sz="2400" dirty="0"/>
              <a:t>Research questions you are trying to answer</a:t>
            </a:r>
          </a:p>
          <a:p>
            <a:pPr marL="800100" lvl="1" indent="-342900"/>
            <a:r>
              <a:rPr lang="en-GB" sz="2400" dirty="0"/>
              <a:t>Why it’s important to answer them</a:t>
            </a:r>
          </a:p>
          <a:p>
            <a:pPr marL="800100" lvl="1" indent="-342900"/>
            <a:r>
              <a:rPr lang="en-GB" sz="2400" dirty="0"/>
              <a:t>The technique you will use to answer each question</a:t>
            </a:r>
          </a:p>
          <a:p>
            <a:pPr marL="800100" lvl="1" indent="-342900"/>
            <a:r>
              <a:rPr lang="en-GB" sz="2400" dirty="0"/>
              <a:t>The resources […] you will need. […]</a:t>
            </a:r>
          </a:p>
          <a:p>
            <a:pPr marL="800100" lvl="1" indent="-342900"/>
            <a:r>
              <a:rPr lang="en-GB" sz="2400" dirty="0"/>
              <a:t>When and where the research activity will take place, and who will do it.”</a:t>
            </a:r>
          </a:p>
          <a:p>
            <a:pPr marL="342900" indent="-342900"/>
            <a:endParaRPr lang="en-GB" sz="2400" dirty="0"/>
          </a:p>
          <a:p>
            <a:pPr marL="342900" indent="-342900"/>
            <a:endParaRPr lang="en-GB" sz="2400" dirty="0"/>
          </a:p>
          <a:p>
            <a:pPr marL="0" indent="0">
              <a:buNone/>
            </a:pPr>
            <a:r>
              <a:rPr lang="en-GB" sz="2400" dirty="0"/>
              <a:t>Consider carefully the task you will ask users to carry out, and whether them doing so will answer what you need to know. Their tasks need to be meaningful and you should aim for your interaction with them once using your product to be as minimal as possible.</a:t>
            </a:r>
          </a:p>
          <a:p>
            <a:pPr marL="0" indent="0">
              <a:buNone/>
            </a:pPr>
            <a:endParaRPr lang="en-GB" sz="2400" dirty="0"/>
          </a:p>
          <a:p>
            <a:pPr marL="0" indent="0">
              <a:buNone/>
            </a:pPr>
            <a:r>
              <a:rPr lang="en-GB" sz="2400" dirty="0"/>
              <a:t>NOTE: INFORMED CONSENT – see the ethics forms</a:t>
            </a:r>
          </a:p>
          <a:p>
            <a:pPr indent="-342900">
              <a:lnSpc>
                <a:spcPct val="115000"/>
              </a:lnSpc>
              <a:buSzPts val="1800"/>
            </a:pPr>
            <a:endParaRPr lang="en-GB" dirty="0"/>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Plan Your Evaluation</a:t>
            </a:r>
          </a:p>
        </p:txBody>
      </p:sp>
      <p:pic>
        <p:nvPicPr>
          <p:cNvPr id="1026" name="Picture 2" descr="Image result for evaluation">
            <a:extLst>
              <a:ext uri="{FF2B5EF4-FFF2-40B4-BE49-F238E27FC236}">
                <a16:creationId xmlns:a16="http://schemas.microsoft.com/office/drawing/2014/main" id="{DD6918A6-99DF-4B48-9E5A-F7D028EE9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085" y="834021"/>
            <a:ext cx="1820931" cy="182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8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PIZZA PLAY TEST</a:t>
            </a:r>
          </a:p>
        </p:txBody>
      </p:sp>
      <p:pic>
        <p:nvPicPr>
          <p:cNvPr id="6146" name="Picture 2" descr="Image result for pizza">
            <a:extLst>
              <a:ext uri="{FF2B5EF4-FFF2-40B4-BE49-F238E27FC236}">
                <a16:creationId xmlns:a16="http://schemas.microsoft.com/office/drawing/2014/main" id="{A7C21727-A5BD-45CD-A632-B74FC8754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767" y="1297172"/>
            <a:ext cx="4366704" cy="2913432"/>
          </a:xfrm>
          <a:prstGeom prst="rect">
            <a:avLst/>
          </a:prstGeom>
          <a:noFill/>
          <a:extLst>
            <a:ext uri="{909E8E84-426E-40DD-AFC4-6F175D3DCCD1}">
              <a14:hiddenFill xmlns:a14="http://schemas.microsoft.com/office/drawing/2010/main">
                <a:solidFill>
                  <a:srgbClr val="FFFFFF"/>
                </a:solidFill>
              </a14:hiddenFill>
            </a:ext>
          </a:extLst>
        </p:spPr>
      </p:pic>
      <p:sp>
        <p:nvSpPr>
          <p:cNvPr id="8" name="Shape 270">
            <a:extLst>
              <a:ext uri="{FF2B5EF4-FFF2-40B4-BE49-F238E27FC236}">
                <a16:creationId xmlns:a16="http://schemas.microsoft.com/office/drawing/2014/main" id="{FD05DAEC-DBB2-4D30-8829-9737F012B539}"/>
              </a:ext>
            </a:extLst>
          </p:cNvPr>
          <p:cNvSpPr txBox="1">
            <a:spLocks/>
          </p:cNvSpPr>
          <p:nvPr/>
        </p:nvSpPr>
        <p:spPr>
          <a:xfrm>
            <a:off x="866375" y="1124857"/>
            <a:ext cx="3131467" cy="3454231"/>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7500" algn="l" rtl="0">
              <a:lnSpc>
                <a:spcPct val="106000"/>
              </a:lnSpc>
              <a:spcBef>
                <a:spcPts val="0"/>
              </a:spcBef>
              <a:spcAft>
                <a:spcPts val="0"/>
              </a:spcAft>
              <a:buClr>
                <a:srgbClr val="0B5394"/>
              </a:buClr>
              <a:buSzPts val="1400"/>
              <a:buFont typeface="Pangolin"/>
              <a:buChar char="✗"/>
              <a:defRPr sz="1800" b="0" i="0" u="none" strike="noStrike" cap="none">
                <a:solidFill>
                  <a:srgbClr val="0B5394"/>
                </a:solidFill>
                <a:latin typeface="Pangolin"/>
                <a:ea typeface="Pangolin"/>
                <a:cs typeface="Pangolin"/>
                <a:sym typeface="Pangolin"/>
              </a:defRPr>
            </a:lvl1pPr>
            <a:lvl2pPr marL="914400" marR="0" lvl="1" indent="-317500" algn="l" rtl="0">
              <a:lnSpc>
                <a:spcPct val="106000"/>
              </a:lnSpc>
              <a:spcBef>
                <a:spcPts val="0"/>
              </a:spcBef>
              <a:spcAft>
                <a:spcPts val="0"/>
              </a:spcAft>
              <a:buClr>
                <a:srgbClr val="0B5394"/>
              </a:buClr>
              <a:buSzPts val="1400"/>
              <a:buFont typeface="Pangolin"/>
              <a:buChar char="✗"/>
              <a:defRPr sz="1800" b="0" i="0" u="none" strike="noStrike" cap="none">
                <a:solidFill>
                  <a:srgbClr val="0B5394"/>
                </a:solidFill>
                <a:latin typeface="Pangolin"/>
                <a:ea typeface="Pangolin"/>
                <a:cs typeface="Pangolin"/>
                <a:sym typeface="Pangolin"/>
              </a:defRPr>
            </a:lvl2pPr>
            <a:lvl3pPr marL="1371600" marR="0" lvl="2" indent="-317500" algn="l" rtl="0">
              <a:lnSpc>
                <a:spcPct val="106000"/>
              </a:lnSpc>
              <a:spcBef>
                <a:spcPts val="0"/>
              </a:spcBef>
              <a:spcAft>
                <a:spcPts val="0"/>
              </a:spcAft>
              <a:buClr>
                <a:srgbClr val="0B5394"/>
              </a:buClr>
              <a:buSzPts val="1400"/>
              <a:buFont typeface="Pangolin"/>
              <a:buChar char="✗"/>
              <a:defRPr sz="1800" b="0" i="0" u="none" strike="noStrike" cap="none">
                <a:solidFill>
                  <a:srgbClr val="0B5394"/>
                </a:solidFill>
                <a:latin typeface="Pangolin"/>
                <a:ea typeface="Pangolin"/>
                <a:cs typeface="Pangolin"/>
                <a:sym typeface="Pangolin"/>
              </a:defRPr>
            </a:lvl3pPr>
            <a:lvl4pPr marL="1828800" marR="0" lvl="3" indent="-317500" algn="l" rtl="0">
              <a:lnSpc>
                <a:spcPct val="106000"/>
              </a:lnSpc>
              <a:spcBef>
                <a:spcPts val="0"/>
              </a:spcBef>
              <a:spcAft>
                <a:spcPts val="0"/>
              </a:spcAft>
              <a:buClr>
                <a:srgbClr val="0B5394"/>
              </a:buClr>
              <a:buSzPts val="1400"/>
              <a:buFont typeface="Pangolin"/>
              <a:buChar char="✗"/>
              <a:defRPr sz="1800" b="0" i="0" u="none" strike="noStrike" cap="none">
                <a:solidFill>
                  <a:srgbClr val="0B5394"/>
                </a:solidFill>
                <a:latin typeface="Pangolin"/>
                <a:ea typeface="Pangolin"/>
                <a:cs typeface="Pangolin"/>
                <a:sym typeface="Pangolin"/>
              </a:defRPr>
            </a:lvl4pPr>
            <a:lvl5pPr marL="2286000" marR="0" lvl="4" indent="-342900" algn="l" rtl="0">
              <a:lnSpc>
                <a:spcPct val="106000"/>
              </a:lnSpc>
              <a:spcBef>
                <a:spcPts val="0"/>
              </a:spcBef>
              <a:spcAft>
                <a:spcPts val="0"/>
              </a:spcAft>
              <a:buClr>
                <a:srgbClr val="0B5394"/>
              </a:buClr>
              <a:buSzPts val="1800"/>
              <a:buFont typeface="Pangolin"/>
              <a:buChar char="✗"/>
              <a:defRPr sz="1800" b="0" i="0" u="none" strike="noStrike" cap="none">
                <a:solidFill>
                  <a:srgbClr val="0B5394"/>
                </a:solidFill>
                <a:latin typeface="Pangolin"/>
                <a:ea typeface="Pangolin"/>
                <a:cs typeface="Pangolin"/>
                <a:sym typeface="Pangolin"/>
              </a:defRPr>
            </a:lvl5pPr>
            <a:lvl6pPr marL="2743200" marR="0" lvl="5" indent="-342900" algn="l" rtl="0">
              <a:lnSpc>
                <a:spcPct val="106000"/>
              </a:lnSpc>
              <a:spcBef>
                <a:spcPts val="0"/>
              </a:spcBef>
              <a:spcAft>
                <a:spcPts val="0"/>
              </a:spcAft>
              <a:buClr>
                <a:srgbClr val="0B5394"/>
              </a:buClr>
              <a:buSzPts val="1800"/>
              <a:buFont typeface="Pangolin"/>
              <a:buChar char="✗"/>
              <a:defRPr sz="1800" b="0" i="0" u="none" strike="noStrike" cap="none">
                <a:solidFill>
                  <a:srgbClr val="0B5394"/>
                </a:solidFill>
                <a:latin typeface="Pangolin"/>
                <a:ea typeface="Pangolin"/>
                <a:cs typeface="Pangolin"/>
                <a:sym typeface="Pangolin"/>
              </a:defRPr>
            </a:lvl6pPr>
            <a:lvl7pPr marL="3200400" marR="0" lvl="6" indent="-342900" algn="l" rtl="0">
              <a:lnSpc>
                <a:spcPct val="106000"/>
              </a:lnSpc>
              <a:spcBef>
                <a:spcPts val="0"/>
              </a:spcBef>
              <a:spcAft>
                <a:spcPts val="0"/>
              </a:spcAft>
              <a:buClr>
                <a:srgbClr val="0B5394"/>
              </a:buClr>
              <a:buSzPts val="1800"/>
              <a:buFont typeface="Pangolin"/>
              <a:buChar char="✗"/>
              <a:defRPr sz="1800" b="0" i="0" u="none" strike="noStrike" cap="none">
                <a:solidFill>
                  <a:srgbClr val="0B5394"/>
                </a:solidFill>
                <a:latin typeface="Pangolin"/>
                <a:ea typeface="Pangolin"/>
                <a:cs typeface="Pangolin"/>
                <a:sym typeface="Pangolin"/>
              </a:defRPr>
            </a:lvl7pPr>
            <a:lvl8pPr marL="3657600" marR="0" lvl="7" indent="-342900" algn="l" rtl="0">
              <a:lnSpc>
                <a:spcPct val="106000"/>
              </a:lnSpc>
              <a:spcBef>
                <a:spcPts val="0"/>
              </a:spcBef>
              <a:spcAft>
                <a:spcPts val="0"/>
              </a:spcAft>
              <a:buClr>
                <a:srgbClr val="0B5394"/>
              </a:buClr>
              <a:buSzPts val="1800"/>
              <a:buFont typeface="Pangolin"/>
              <a:buChar char="✗"/>
              <a:defRPr sz="1800" b="0" i="0" u="none" strike="noStrike" cap="none">
                <a:solidFill>
                  <a:srgbClr val="0B5394"/>
                </a:solidFill>
                <a:latin typeface="Pangolin"/>
                <a:ea typeface="Pangolin"/>
                <a:cs typeface="Pangolin"/>
                <a:sym typeface="Pangolin"/>
              </a:defRPr>
            </a:lvl8pPr>
            <a:lvl9pPr marL="4114800" marR="0" lvl="8" indent="-342900" algn="l" rtl="0">
              <a:lnSpc>
                <a:spcPct val="106000"/>
              </a:lnSpc>
              <a:spcBef>
                <a:spcPts val="0"/>
              </a:spcBef>
              <a:spcAft>
                <a:spcPts val="0"/>
              </a:spcAft>
              <a:buClr>
                <a:srgbClr val="0B5394"/>
              </a:buClr>
              <a:buSzPts val="1800"/>
              <a:buFont typeface="Pangolin"/>
              <a:buChar char="✗"/>
              <a:defRPr sz="1800" b="0" i="0" u="none" strike="noStrike" cap="none">
                <a:solidFill>
                  <a:srgbClr val="0B5394"/>
                </a:solidFill>
                <a:latin typeface="Pangolin"/>
                <a:ea typeface="Pangolin"/>
                <a:cs typeface="Pangolin"/>
                <a:sym typeface="Pangolin"/>
              </a:defRPr>
            </a:lvl9pPr>
          </a:lstStyle>
          <a:p>
            <a:pPr marL="0" indent="0">
              <a:buFont typeface="Pangolin"/>
              <a:buNone/>
            </a:pPr>
            <a:r>
              <a:rPr lang="en-GB" sz="2400" b="1"/>
              <a:t>Coming up: April 8</a:t>
            </a:r>
            <a:r>
              <a:rPr lang="en-GB" sz="2400" b="1" baseline="30000"/>
              <a:t>th</a:t>
            </a:r>
            <a:r>
              <a:rPr lang="en-GB" sz="2400" b="1"/>
              <a:t> </a:t>
            </a:r>
            <a:endParaRPr lang="en-GB" sz="2400" b="1" dirty="0"/>
          </a:p>
          <a:p>
            <a:pPr indent="-342900">
              <a:lnSpc>
                <a:spcPct val="115000"/>
              </a:lnSpc>
              <a:buSzPts val="1800"/>
            </a:pPr>
            <a:r>
              <a:rPr lang="en-GB" dirty="0"/>
              <a:t>Evening event for all Games Tech students to bring along stuff to play test by all comers</a:t>
            </a:r>
          </a:p>
          <a:p>
            <a:pPr indent="-342900">
              <a:lnSpc>
                <a:spcPct val="115000"/>
              </a:lnSpc>
              <a:buSzPts val="1800"/>
            </a:pPr>
            <a:r>
              <a:rPr lang="en-GB" dirty="0"/>
              <a:t>Good place to bring along your stuff for your evaluation</a:t>
            </a:r>
          </a:p>
          <a:p>
            <a:pPr indent="-342900">
              <a:lnSpc>
                <a:spcPct val="115000"/>
              </a:lnSpc>
              <a:buSzPts val="1800"/>
            </a:pPr>
            <a:r>
              <a:rPr lang="en-GB" dirty="0"/>
              <a:t>Also your games from CGS</a:t>
            </a:r>
          </a:p>
          <a:p>
            <a:pPr indent="-342900">
              <a:lnSpc>
                <a:spcPct val="115000"/>
              </a:lnSpc>
              <a:buSzPts val="1800"/>
            </a:pPr>
            <a:r>
              <a:rPr lang="en-GB" dirty="0"/>
              <a:t>DON’T RELY ON THIS</a:t>
            </a:r>
          </a:p>
        </p:txBody>
      </p:sp>
    </p:spTree>
    <p:extLst>
      <p:ext uri="{BB962C8B-B14F-4D97-AF65-F5344CB8AC3E}">
        <p14:creationId xmlns:p14="http://schemas.microsoft.com/office/powerpoint/2010/main" val="31718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270" name="Shape 270"/>
          <p:cNvSpPr txBox="1">
            <a:spLocks noGrp="1"/>
          </p:cNvSpPr>
          <p:nvPr>
            <p:ph type="body" idx="4294967295"/>
          </p:nvPr>
        </p:nvSpPr>
        <p:spPr>
          <a:xfrm>
            <a:off x="866375" y="1528894"/>
            <a:ext cx="5626100" cy="3432629"/>
          </a:xfrm>
          <a:prstGeom prst="rect">
            <a:avLst/>
          </a:prstGeom>
        </p:spPr>
        <p:txBody>
          <a:bodyPr spcFirstLastPara="1" wrap="square" lIns="91425" tIns="91425" rIns="91425" bIns="91425" anchor="t" anchorCtr="0">
            <a:normAutofit/>
          </a:bodyPr>
          <a:lstStyle/>
          <a:p>
            <a:pPr marL="0" indent="0">
              <a:buNone/>
            </a:pPr>
            <a:r>
              <a:rPr lang="en-GB" sz="2400" b="1" dirty="0"/>
              <a:t>Resources on module reading list, see in particular the user research planning sections.</a:t>
            </a:r>
            <a:endParaRPr lang="en-GB" dirty="0"/>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Plan Your Evaluation</a:t>
            </a:r>
          </a:p>
        </p:txBody>
      </p:sp>
      <p:pic>
        <p:nvPicPr>
          <p:cNvPr id="1026" name="Picture 2" descr="Image result for evaluation">
            <a:extLst>
              <a:ext uri="{FF2B5EF4-FFF2-40B4-BE49-F238E27FC236}">
                <a16:creationId xmlns:a16="http://schemas.microsoft.com/office/drawing/2014/main" id="{DD6918A6-99DF-4B48-9E5A-F7D028EE9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085" y="834021"/>
            <a:ext cx="1820931" cy="18209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2D9F5E9-8575-4717-A76D-7FA58F49597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9721" y="2965260"/>
            <a:ext cx="7287149" cy="1540914"/>
          </a:xfrm>
          <a:prstGeom prst="rect">
            <a:avLst/>
          </a:prstGeom>
        </p:spPr>
      </p:pic>
    </p:spTree>
    <p:extLst>
      <p:ext uri="{BB962C8B-B14F-4D97-AF65-F5344CB8AC3E}">
        <p14:creationId xmlns:p14="http://schemas.microsoft.com/office/powerpoint/2010/main" val="144234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
        <p:nvSpPr>
          <p:cNvPr id="263" name="Shape 263"/>
          <p:cNvSpPr txBox="1">
            <a:spLocks noGrp="1"/>
          </p:cNvSpPr>
          <p:nvPr>
            <p:ph type="body" idx="4294967295"/>
          </p:nvPr>
        </p:nvSpPr>
        <p:spPr>
          <a:xfrm>
            <a:off x="866375" y="1955748"/>
            <a:ext cx="3966600" cy="2106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dirty="0"/>
              <a:t>Any questions?</a:t>
            </a:r>
          </a:p>
          <a:p>
            <a:pPr marL="0" lvl="0" indent="0" rtl="0">
              <a:spcBef>
                <a:spcPts val="0"/>
              </a:spcBef>
              <a:spcAft>
                <a:spcPts val="0"/>
              </a:spcAft>
              <a:buNone/>
            </a:pPr>
            <a:endParaRPr lang="en" sz="2000" dirty="0"/>
          </a:p>
        </p:txBody>
      </p:sp>
      <p:sp>
        <p:nvSpPr>
          <p:cNvPr id="6" name="Shape 302">
            <a:extLst>
              <a:ext uri="{FF2B5EF4-FFF2-40B4-BE49-F238E27FC236}">
                <a16:creationId xmlns:a16="http://schemas.microsoft.com/office/drawing/2014/main" id="{A49397FA-2BF3-49E1-AA0F-A5A3862C5C0B}"/>
              </a:ext>
            </a:extLst>
          </p:cNvPr>
          <p:cNvSpPr/>
          <p:nvPr/>
        </p:nvSpPr>
        <p:spPr>
          <a:xfrm>
            <a:off x="5764216" y="1584055"/>
            <a:ext cx="2456506" cy="1833848"/>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602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idx="4294967295"/>
          </p:nvPr>
        </p:nvSpPr>
        <p:spPr>
          <a:xfrm>
            <a:off x="761999" y="668949"/>
            <a:ext cx="4379589" cy="242674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4700" dirty="0"/>
              <a:t>One-One-One Meetings</a:t>
            </a:r>
            <a:endParaRPr sz="4700" dirty="0"/>
          </a:p>
        </p:txBody>
      </p:sp>
      <p:sp>
        <p:nvSpPr>
          <p:cNvPr id="107" name="Shape 10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pic>
        <p:nvPicPr>
          <p:cNvPr id="1026" name="Picture 2" descr="Image result for meeting icon">
            <a:extLst>
              <a:ext uri="{FF2B5EF4-FFF2-40B4-BE49-F238E27FC236}">
                <a16:creationId xmlns:a16="http://schemas.microsoft.com/office/drawing/2014/main" id="{B0D09E10-C2CF-48F5-AFE7-843A7BC14A8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7053" y="1070344"/>
            <a:ext cx="2805001" cy="280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51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idx="4294967295"/>
          </p:nvPr>
        </p:nvSpPr>
        <p:spPr>
          <a:xfrm>
            <a:off x="1070800" y="668950"/>
            <a:ext cx="35511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7200" dirty="0"/>
              <a:t>NEXT WEEK</a:t>
            </a:r>
            <a:endParaRPr sz="7200" dirty="0"/>
          </a:p>
        </p:txBody>
      </p:sp>
      <p:sp>
        <p:nvSpPr>
          <p:cNvPr id="102" name="Shape 102"/>
          <p:cNvSpPr txBox="1">
            <a:spLocks noGrp="1"/>
          </p:cNvSpPr>
          <p:nvPr>
            <p:ph type="subTitle" idx="4294967295"/>
          </p:nvPr>
        </p:nvSpPr>
        <p:spPr>
          <a:xfrm>
            <a:off x="1070799" y="2993642"/>
            <a:ext cx="3855619" cy="1542916"/>
          </a:xfrm>
          <a:prstGeom prst="rect">
            <a:avLst/>
          </a:prstGeom>
        </p:spPr>
        <p:txBody>
          <a:bodyPr spcFirstLastPara="1" wrap="square" lIns="91425" tIns="91425" rIns="91425" bIns="91425" anchor="t" anchorCtr="0">
            <a:normAutofit fontScale="92500" lnSpcReduction="20000"/>
          </a:bodyPr>
          <a:lstStyle/>
          <a:p>
            <a:pPr marL="285750" indent="-285750"/>
            <a:r>
              <a:rPr lang="en-GB" dirty="0"/>
              <a:t>Milestone Review Presentation + Demo</a:t>
            </a:r>
          </a:p>
          <a:p>
            <a:pPr marL="742950" lvl="1" indent="-285750"/>
            <a:r>
              <a:rPr lang="en-GB" dirty="0"/>
              <a:t>Including Evaluation Plan</a:t>
            </a:r>
          </a:p>
          <a:p>
            <a:pPr marL="285750" indent="-285750"/>
            <a:r>
              <a:rPr lang="en-GB" dirty="0"/>
              <a:t>One-on-One Meetings to include</a:t>
            </a:r>
          </a:p>
          <a:p>
            <a:pPr marL="742950" lvl="1" indent="-285750"/>
            <a:r>
              <a:rPr lang="en-GB" dirty="0"/>
              <a:t>Evaluation –Schedule + Practical Arrangements</a:t>
            </a:r>
          </a:p>
          <a:p>
            <a:pPr marL="742950" lvl="1" indent="-285750"/>
            <a:endParaRPr lang="en-GB" dirty="0"/>
          </a:p>
        </p:txBody>
      </p:sp>
      <p:sp>
        <p:nvSpPr>
          <p:cNvPr id="107" name="Shape 10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300" b="0" i="0" u="none" strike="noStrike" kern="0" cap="none" spc="0" normalizeH="0" baseline="0" noProof="0">
              <a:ln>
                <a:noFill/>
              </a:ln>
              <a:solidFill>
                <a:srgbClr val="7F6000"/>
              </a:solidFill>
              <a:effectLst/>
              <a:uLnTx/>
              <a:uFillTx/>
              <a:latin typeface="Inconsolata"/>
              <a:sym typeface="Inconsolata"/>
            </a:endParaRPr>
          </a:p>
        </p:txBody>
      </p:sp>
      <p:pic>
        <p:nvPicPr>
          <p:cNvPr id="2050" name="Picture 2" descr="RC-lightbulb-transparent">
            <a:extLst>
              <a:ext uri="{FF2B5EF4-FFF2-40B4-BE49-F238E27FC236}">
                <a16:creationId xmlns:a16="http://schemas.microsoft.com/office/drawing/2014/main" id="{D1BC12A2-17FB-445C-9ED3-F3F9F2DAA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24125">
            <a:off x="5800765" y="1143000"/>
            <a:ext cx="1819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19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sp>
        <p:nvSpPr>
          <p:cNvPr id="263" name="Shape 263"/>
          <p:cNvSpPr txBox="1">
            <a:spLocks noGrp="1"/>
          </p:cNvSpPr>
          <p:nvPr>
            <p:ph type="body" idx="4294967295"/>
          </p:nvPr>
        </p:nvSpPr>
        <p:spPr>
          <a:xfrm>
            <a:off x="866375" y="1955748"/>
            <a:ext cx="3966600" cy="2106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dirty="0"/>
              <a:t>Any questions?</a:t>
            </a:r>
          </a:p>
          <a:p>
            <a:pPr marL="0" lvl="0" indent="0" rtl="0">
              <a:spcBef>
                <a:spcPts val="0"/>
              </a:spcBef>
              <a:spcAft>
                <a:spcPts val="0"/>
              </a:spcAft>
              <a:buNone/>
            </a:pPr>
            <a:endParaRPr lang="en" sz="2000" dirty="0"/>
          </a:p>
        </p:txBody>
      </p:sp>
      <p:sp>
        <p:nvSpPr>
          <p:cNvPr id="6" name="Shape 302">
            <a:extLst>
              <a:ext uri="{FF2B5EF4-FFF2-40B4-BE49-F238E27FC236}">
                <a16:creationId xmlns:a16="http://schemas.microsoft.com/office/drawing/2014/main" id="{A49397FA-2BF3-49E1-AA0F-A5A3862C5C0B}"/>
              </a:ext>
            </a:extLst>
          </p:cNvPr>
          <p:cNvSpPr/>
          <p:nvPr/>
        </p:nvSpPr>
        <p:spPr>
          <a:xfrm>
            <a:off x="5764216" y="1584055"/>
            <a:ext cx="2456506" cy="1833848"/>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8654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3" name="Oval 2">
            <a:extLst>
              <a:ext uri="{FF2B5EF4-FFF2-40B4-BE49-F238E27FC236}">
                <a16:creationId xmlns:a16="http://schemas.microsoft.com/office/drawing/2014/main" id="{7220EC8D-3088-4358-B5EA-7F121A6D28F2}"/>
              </a:ext>
            </a:extLst>
          </p:cNvPr>
          <p:cNvSpPr/>
          <p:nvPr/>
        </p:nvSpPr>
        <p:spPr>
          <a:xfrm>
            <a:off x="5443870" y="942753"/>
            <a:ext cx="2833755" cy="299838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1" name="Shape 101"/>
          <p:cNvSpPr txBox="1">
            <a:spLocks noGrp="1"/>
          </p:cNvSpPr>
          <p:nvPr>
            <p:ph type="ctrTitle" idx="4294967295"/>
          </p:nvPr>
        </p:nvSpPr>
        <p:spPr>
          <a:xfrm>
            <a:off x="761999" y="668949"/>
            <a:ext cx="4379589" cy="2426743"/>
          </a:xfrm>
          <a:prstGeom prst="rect">
            <a:avLst/>
          </a:prstGeom>
        </p:spPr>
        <p:txBody>
          <a:bodyPr spcFirstLastPara="1" wrap="square" lIns="91425" tIns="91425" rIns="91425" bIns="91425" anchor="t" anchorCtr="0">
            <a:noAutofit/>
          </a:bodyPr>
          <a:lstStyle/>
          <a:p>
            <a:pPr lvl="0"/>
            <a:r>
              <a:rPr lang="en-GB" sz="4700" dirty="0"/>
              <a:t>CSCT Conference '19</a:t>
            </a:r>
            <a:endParaRPr sz="4700" dirty="0"/>
          </a:p>
        </p:txBody>
      </p:sp>
      <p:sp>
        <p:nvSpPr>
          <p:cNvPr id="107" name="Shape 10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5" name="Shape 255">
            <a:extLst>
              <a:ext uri="{FF2B5EF4-FFF2-40B4-BE49-F238E27FC236}">
                <a16:creationId xmlns:a16="http://schemas.microsoft.com/office/drawing/2014/main" id="{CAE9DC0F-B596-49C8-8728-B74BE9934E01}"/>
              </a:ext>
            </a:extLst>
          </p:cNvPr>
          <p:cNvSpPr txBox="1">
            <a:spLocks/>
          </p:cNvSpPr>
          <p:nvPr/>
        </p:nvSpPr>
        <p:spPr>
          <a:xfrm>
            <a:off x="866374" y="2268000"/>
            <a:ext cx="4202425" cy="2102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6000"/>
              </a:lnSpc>
              <a:spcBef>
                <a:spcPts val="0"/>
              </a:spcBef>
              <a:spcAft>
                <a:spcPts val="0"/>
              </a:spcAft>
              <a:buClr>
                <a:srgbClr val="0B5394"/>
              </a:buClr>
              <a:buSzPts val="1400"/>
              <a:buFont typeface="Pangolin"/>
              <a:buChar char="✗"/>
              <a:defRPr sz="1800" b="0" i="0" u="none" strike="noStrike" cap="none">
                <a:solidFill>
                  <a:srgbClr val="0B5394"/>
                </a:solidFill>
                <a:latin typeface="Pangolin"/>
                <a:ea typeface="Pangolin"/>
                <a:cs typeface="Pangolin"/>
                <a:sym typeface="Pangolin"/>
              </a:defRPr>
            </a:lvl1pPr>
            <a:lvl2pPr marL="914400" marR="0" lvl="1" indent="-317500" algn="l" rtl="0">
              <a:lnSpc>
                <a:spcPct val="106000"/>
              </a:lnSpc>
              <a:spcBef>
                <a:spcPts val="0"/>
              </a:spcBef>
              <a:spcAft>
                <a:spcPts val="0"/>
              </a:spcAft>
              <a:buClr>
                <a:srgbClr val="0B5394"/>
              </a:buClr>
              <a:buSzPts val="1400"/>
              <a:buFont typeface="Pangolin"/>
              <a:buChar char="✗"/>
              <a:defRPr sz="1800" b="0" i="0" u="none" strike="noStrike" cap="none">
                <a:solidFill>
                  <a:srgbClr val="0B5394"/>
                </a:solidFill>
                <a:latin typeface="Pangolin"/>
                <a:ea typeface="Pangolin"/>
                <a:cs typeface="Pangolin"/>
                <a:sym typeface="Pangolin"/>
              </a:defRPr>
            </a:lvl2pPr>
            <a:lvl3pPr marL="1371600" marR="0" lvl="2" indent="-317500" algn="l" rtl="0">
              <a:lnSpc>
                <a:spcPct val="106000"/>
              </a:lnSpc>
              <a:spcBef>
                <a:spcPts val="0"/>
              </a:spcBef>
              <a:spcAft>
                <a:spcPts val="0"/>
              </a:spcAft>
              <a:buClr>
                <a:srgbClr val="0B5394"/>
              </a:buClr>
              <a:buSzPts val="1400"/>
              <a:buFont typeface="Pangolin"/>
              <a:buChar char="✗"/>
              <a:defRPr sz="1800" b="0" i="0" u="none" strike="noStrike" cap="none">
                <a:solidFill>
                  <a:srgbClr val="0B5394"/>
                </a:solidFill>
                <a:latin typeface="Pangolin"/>
                <a:ea typeface="Pangolin"/>
                <a:cs typeface="Pangolin"/>
                <a:sym typeface="Pangolin"/>
              </a:defRPr>
            </a:lvl3pPr>
            <a:lvl4pPr marL="1828800" marR="0" lvl="3" indent="-317500" algn="l" rtl="0">
              <a:lnSpc>
                <a:spcPct val="106000"/>
              </a:lnSpc>
              <a:spcBef>
                <a:spcPts val="0"/>
              </a:spcBef>
              <a:spcAft>
                <a:spcPts val="0"/>
              </a:spcAft>
              <a:buClr>
                <a:srgbClr val="0B5394"/>
              </a:buClr>
              <a:buSzPts val="1400"/>
              <a:buFont typeface="Pangolin"/>
              <a:buChar char="✗"/>
              <a:defRPr sz="1800" b="0" i="0" u="none" strike="noStrike" cap="none">
                <a:solidFill>
                  <a:srgbClr val="0B5394"/>
                </a:solidFill>
                <a:latin typeface="Pangolin"/>
                <a:ea typeface="Pangolin"/>
                <a:cs typeface="Pangolin"/>
                <a:sym typeface="Pangolin"/>
              </a:defRPr>
            </a:lvl4pPr>
            <a:lvl5pPr marL="2286000" marR="0" lvl="4" indent="-342900" algn="l" rtl="0">
              <a:lnSpc>
                <a:spcPct val="106000"/>
              </a:lnSpc>
              <a:spcBef>
                <a:spcPts val="0"/>
              </a:spcBef>
              <a:spcAft>
                <a:spcPts val="0"/>
              </a:spcAft>
              <a:buClr>
                <a:srgbClr val="0B5394"/>
              </a:buClr>
              <a:buSzPts val="1800"/>
              <a:buFont typeface="Pangolin"/>
              <a:buChar char="✗"/>
              <a:defRPr sz="1800" b="0" i="0" u="none" strike="noStrike" cap="none">
                <a:solidFill>
                  <a:srgbClr val="0B5394"/>
                </a:solidFill>
                <a:latin typeface="Pangolin"/>
                <a:ea typeface="Pangolin"/>
                <a:cs typeface="Pangolin"/>
                <a:sym typeface="Pangolin"/>
              </a:defRPr>
            </a:lvl5pPr>
            <a:lvl6pPr marL="2743200" marR="0" lvl="5" indent="-342900" algn="l" rtl="0">
              <a:lnSpc>
                <a:spcPct val="106000"/>
              </a:lnSpc>
              <a:spcBef>
                <a:spcPts val="0"/>
              </a:spcBef>
              <a:spcAft>
                <a:spcPts val="0"/>
              </a:spcAft>
              <a:buClr>
                <a:srgbClr val="0B5394"/>
              </a:buClr>
              <a:buSzPts val="1800"/>
              <a:buFont typeface="Pangolin"/>
              <a:buChar char="✗"/>
              <a:defRPr sz="1800" b="0" i="0" u="none" strike="noStrike" cap="none">
                <a:solidFill>
                  <a:srgbClr val="0B5394"/>
                </a:solidFill>
                <a:latin typeface="Pangolin"/>
                <a:ea typeface="Pangolin"/>
                <a:cs typeface="Pangolin"/>
                <a:sym typeface="Pangolin"/>
              </a:defRPr>
            </a:lvl6pPr>
            <a:lvl7pPr marL="3200400" marR="0" lvl="6" indent="-342900" algn="l" rtl="0">
              <a:lnSpc>
                <a:spcPct val="106000"/>
              </a:lnSpc>
              <a:spcBef>
                <a:spcPts val="0"/>
              </a:spcBef>
              <a:spcAft>
                <a:spcPts val="0"/>
              </a:spcAft>
              <a:buClr>
                <a:srgbClr val="0B5394"/>
              </a:buClr>
              <a:buSzPts val="1800"/>
              <a:buFont typeface="Pangolin"/>
              <a:buChar char="✗"/>
              <a:defRPr sz="1800" b="0" i="0" u="none" strike="noStrike" cap="none">
                <a:solidFill>
                  <a:srgbClr val="0B5394"/>
                </a:solidFill>
                <a:latin typeface="Pangolin"/>
                <a:ea typeface="Pangolin"/>
                <a:cs typeface="Pangolin"/>
                <a:sym typeface="Pangolin"/>
              </a:defRPr>
            </a:lvl7pPr>
            <a:lvl8pPr marL="3657600" marR="0" lvl="7" indent="-342900" algn="l" rtl="0">
              <a:lnSpc>
                <a:spcPct val="106000"/>
              </a:lnSpc>
              <a:spcBef>
                <a:spcPts val="0"/>
              </a:spcBef>
              <a:spcAft>
                <a:spcPts val="0"/>
              </a:spcAft>
              <a:buClr>
                <a:srgbClr val="0B5394"/>
              </a:buClr>
              <a:buSzPts val="1800"/>
              <a:buFont typeface="Pangolin"/>
              <a:buChar char="✗"/>
              <a:defRPr sz="1800" b="0" i="0" u="none" strike="noStrike" cap="none">
                <a:solidFill>
                  <a:srgbClr val="0B5394"/>
                </a:solidFill>
                <a:latin typeface="Pangolin"/>
                <a:ea typeface="Pangolin"/>
                <a:cs typeface="Pangolin"/>
                <a:sym typeface="Pangolin"/>
              </a:defRPr>
            </a:lvl8pPr>
            <a:lvl9pPr marL="4114800" marR="0" lvl="8" indent="-342900" algn="l" rtl="0">
              <a:lnSpc>
                <a:spcPct val="106000"/>
              </a:lnSpc>
              <a:spcBef>
                <a:spcPts val="0"/>
              </a:spcBef>
              <a:spcAft>
                <a:spcPts val="0"/>
              </a:spcAft>
              <a:buClr>
                <a:srgbClr val="0B5394"/>
              </a:buClr>
              <a:buSzPts val="1800"/>
              <a:buFont typeface="Pangolin"/>
              <a:buChar char="✗"/>
              <a:defRPr sz="1800" b="0" i="0" u="none" strike="noStrike" cap="none">
                <a:solidFill>
                  <a:srgbClr val="0B5394"/>
                </a:solidFill>
                <a:latin typeface="Pangolin"/>
                <a:ea typeface="Pangolin"/>
                <a:cs typeface="Pangolin"/>
                <a:sym typeface="Pangolin"/>
              </a:defRPr>
            </a:lvl9pPr>
          </a:lstStyle>
          <a:p>
            <a:pPr marL="0" marR="0" lvl="0" indent="0" algn="l" defTabSz="914400" rtl="0" eaLnBrk="1" fontAlgn="auto" latinLnBrk="0" hangingPunct="1">
              <a:lnSpc>
                <a:spcPct val="106000"/>
              </a:lnSpc>
              <a:spcBef>
                <a:spcPts val="0"/>
              </a:spcBef>
              <a:spcAft>
                <a:spcPts val="0"/>
              </a:spcAft>
              <a:buClr>
                <a:srgbClr val="0B5394"/>
              </a:buClr>
              <a:buSzPts val="1400"/>
              <a:buFont typeface="Pangolin"/>
              <a:buNone/>
              <a:tabLst/>
              <a:defRPr/>
            </a:pPr>
            <a:r>
              <a:rPr kumimoji="0" lang="en-GB" sz="1800" b="0" i="0" u="none" strike="noStrike" kern="0" cap="none" spc="0" normalizeH="0" baseline="0" noProof="0" dirty="0">
                <a:ln>
                  <a:noFill/>
                </a:ln>
                <a:solidFill>
                  <a:srgbClr val="0B5394"/>
                </a:solidFill>
                <a:effectLst/>
                <a:uLnTx/>
                <a:uFillTx/>
                <a:latin typeface="Pangolin"/>
                <a:sym typeface="Pangolin"/>
              </a:rPr>
              <a:t>A festive day highlighting the department’s research and creativity, the Arnolfini June 20th 2019.</a:t>
            </a:r>
          </a:p>
          <a:p>
            <a:pPr marL="285750" marR="0" lvl="0" indent="-285750" algn="l" defTabSz="914400" rtl="0" eaLnBrk="1" fontAlgn="auto" latinLnBrk="0" hangingPunct="1">
              <a:lnSpc>
                <a:spcPct val="106000"/>
              </a:lnSpc>
              <a:spcBef>
                <a:spcPts val="0"/>
              </a:spcBef>
              <a:spcAft>
                <a:spcPts val="0"/>
              </a:spcAft>
              <a:buClr>
                <a:srgbClr val="0B5394"/>
              </a:buClr>
              <a:buSzPts val="1400"/>
              <a:buFont typeface="Pangolin"/>
              <a:buChar char="✗"/>
              <a:tabLst/>
              <a:defRPr/>
            </a:pPr>
            <a:r>
              <a:rPr kumimoji="0" lang="en-GB" sz="1800" b="0" i="0" u="none" strike="noStrike" kern="0" cap="none" spc="0" normalizeH="0" baseline="0" noProof="0" dirty="0">
                <a:ln>
                  <a:noFill/>
                </a:ln>
                <a:solidFill>
                  <a:srgbClr val="0B5394"/>
                </a:solidFill>
                <a:effectLst/>
                <a:uLnTx/>
                <a:uFillTx/>
                <a:latin typeface="Pangolin"/>
                <a:sym typeface="Pangolin"/>
                <a:hlinkClick r:id="rId3"/>
              </a:rPr>
              <a:t>http://www.cems.uwe.ac.uk/~br-gaster/csct_conference19/</a:t>
            </a:r>
            <a:r>
              <a:rPr kumimoji="0" lang="en-GB" sz="1800" b="0" i="0" u="none" strike="noStrike" kern="0" cap="none" spc="0" normalizeH="0" baseline="0" noProof="0" dirty="0">
                <a:ln>
                  <a:noFill/>
                </a:ln>
                <a:solidFill>
                  <a:srgbClr val="0B5394"/>
                </a:solidFill>
                <a:effectLst/>
                <a:uLnTx/>
                <a:uFillTx/>
                <a:latin typeface="Pangolin"/>
                <a:sym typeface="Pangolin"/>
              </a:rPr>
              <a:t> </a:t>
            </a:r>
          </a:p>
          <a:p>
            <a:pPr marL="457200" marR="0" lvl="0" indent="-317500" algn="l" defTabSz="914400" rtl="0" eaLnBrk="1" fontAlgn="auto" latinLnBrk="0" hangingPunct="1">
              <a:lnSpc>
                <a:spcPct val="106000"/>
              </a:lnSpc>
              <a:spcBef>
                <a:spcPts val="0"/>
              </a:spcBef>
              <a:spcAft>
                <a:spcPts val="0"/>
              </a:spcAft>
              <a:buClr>
                <a:srgbClr val="0B5394"/>
              </a:buClr>
              <a:buSzPts val="1400"/>
              <a:buFont typeface="Pangolin"/>
              <a:buChar char="✗"/>
              <a:tabLst/>
              <a:defRPr/>
            </a:pPr>
            <a:r>
              <a:rPr kumimoji="0" lang="en-GB" sz="1800" b="0" i="0" u="none" strike="noStrike" kern="0" cap="none" spc="0" normalizeH="0" baseline="0" noProof="0" dirty="0">
                <a:ln>
                  <a:noFill/>
                </a:ln>
                <a:solidFill>
                  <a:srgbClr val="0B5394"/>
                </a:solidFill>
                <a:effectLst/>
                <a:uLnTx/>
                <a:uFillTx/>
                <a:latin typeface="Pangolin"/>
                <a:sym typeface="Pangolin"/>
              </a:rPr>
              <a:t>Final submissions accepted no later than: Friday March 15th, 2019</a:t>
            </a:r>
          </a:p>
        </p:txBody>
      </p:sp>
      <p:pic>
        <p:nvPicPr>
          <p:cNvPr id="2" name="Picture 2" descr="sample">
            <a:extLst>
              <a:ext uri="{FF2B5EF4-FFF2-40B4-BE49-F238E27FC236}">
                <a16:creationId xmlns:a16="http://schemas.microsoft.com/office/drawing/2014/main" id="{5BA9FBD8-F43A-4BD8-92EE-EFB99F8D65E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29694" y="936008"/>
            <a:ext cx="2847931" cy="30115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05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idx="4294967295"/>
          </p:nvPr>
        </p:nvSpPr>
        <p:spPr>
          <a:xfrm>
            <a:off x="1070800" y="668950"/>
            <a:ext cx="35511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7200" dirty="0"/>
              <a:t>THIS WEEK</a:t>
            </a:r>
            <a:endParaRPr sz="7200" dirty="0"/>
          </a:p>
        </p:txBody>
      </p:sp>
      <p:sp>
        <p:nvSpPr>
          <p:cNvPr id="102" name="Shape 102"/>
          <p:cNvSpPr txBox="1">
            <a:spLocks noGrp="1"/>
          </p:cNvSpPr>
          <p:nvPr>
            <p:ph type="subTitle" idx="4294967295"/>
          </p:nvPr>
        </p:nvSpPr>
        <p:spPr>
          <a:xfrm>
            <a:off x="1070800" y="2993642"/>
            <a:ext cx="3551100" cy="1115400"/>
          </a:xfrm>
          <a:prstGeom prst="rect">
            <a:avLst/>
          </a:prstGeom>
        </p:spPr>
        <p:txBody>
          <a:bodyPr spcFirstLastPara="1" wrap="square" lIns="91425" tIns="91425" rIns="91425" bIns="91425" anchor="t" anchorCtr="0">
            <a:noAutofit/>
          </a:bodyPr>
          <a:lstStyle/>
          <a:p>
            <a:pPr marL="285750" indent="-285750"/>
            <a:r>
              <a:rPr lang="en-GB" dirty="0"/>
              <a:t>Videos / Demos</a:t>
            </a:r>
          </a:p>
          <a:p>
            <a:pPr marL="285750" indent="-285750"/>
            <a:r>
              <a:rPr lang="en-GB" dirty="0"/>
              <a:t>Thinking about Evaluation</a:t>
            </a:r>
          </a:p>
          <a:p>
            <a:pPr marL="285750" indent="-285750"/>
            <a:r>
              <a:rPr lang="en-GB" dirty="0"/>
              <a:t>Milestone Review Next Week</a:t>
            </a:r>
          </a:p>
          <a:p>
            <a:pPr marL="285750" indent="-285750"/>
            <a:r>
              <a:rPr lang="en-GB" dirty="0"/>
              <a:t>One-on-One Meetings</a:t>
            </a:r>
          </a:p>
          <a:p>
            <a:pPr marL="285750" indent="-285750"/>
            <a:endParaRPr lang="en-GB" dirty="0"/>
          </a:p>
        </p:txBody>
      </p:sp>
      <p:sp>
        <p:nvSpPr>
          <p:cNvPr id="107" name="Shape 107"/>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300" b="0" i="0" u="none" strike="noStrike" kern="0" cap="none" spc="0" normalizeH="0" baseline="0" noProof="0">
              <a:ln>
                <a:noFill/>
              </a:ln>
              <a:solidFill>
                <a:srgbClr val="7F6000"/>
              </a:solidFill>
              <a:effectLst/>
              <a:uLnTx/>
              <a:uFillTx/>
              <a:latin typeface="Inconsolata"/>
              <a:sym typeface="Inconsolata"/>
            </a:endParaRPr>
          </a:p>
        </p:txBody>
      </p:sp>
      <p:pic>
        <p:nvPicPr>
          <p:cNvPr id="2050" name="Picture 2" descr="RC-lightbulb-transparent">
            <a:extLst>
              <a:ext uri="{FF2B5EF4-FFF2-40B4-BE49-F238E27FC236}">
                <a16:creationId xmlns:a16="http://schemas.microsoft.com/office/drawing/2014/main" id="{D1BC12A2-17FB-445C-9ED3-F3F9F2DAA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24125">
            <a:off x="5800765" y="1143000"/>
            <a:ext cx="1819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99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p:nvPr/>
        </p:nvSpPr>
        <p:spPr>
          <a:xfrm>
            <a:off x="4060350" y="927851"/>
            <a:ext cx="4232737" cy="329523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4237480" y="1102846"/>
            <a:ext cx="3878700" cy="247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0B5394"/>
                </a:solidFill>
                <a:latin typeface="Pangolin"/>
                <a:ea typeface="Pangolin"/>
                <a:cs typeface="Pangolin"/>
                <a:sym typeface="Pangolin"/>
              </a:rPr>
              <a:t>Place your screenshot here</a:t>
            </a:r>
            <a:endParaRPr sz="1000" dirty="0">
              <a:solidFill>
                <a:srgbClr val="0B5394"/>
              </a:solidFill>
              <a:latin typeface="Pangolin"/>
              <a:ea typeface="Pangolin"/>
              <a:cs typeface="Pangolin"/>
              <a:sym typeface="Pangolin"/>
            </a:endParaRPr>
          </a:p>
        </p:txBody>
      </p:sp>
      <p:sp>
        <p:nvSpPr>
          <p:cNvPr id="254" name="Shape 25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
        <p:nvSpPr>
          <p:cNvPr id="255" name="Shape 255"/>
          <p:cNvSpPr txBox="1">
            <a:spLocks noGrp="1"/>
          </p:cNvSpPr>
          <p:nvPr>
            <p:ph type="body" idx="4294967295"/>
          </p:nvPr>
        </p:nvSpPr>
        <p:spPr>
          <a:xfrm>
            <a:off x="866375" y="1307525"/>
            <a:ext cx="2501700" cy="3063000"/>
          </a:xfrm>
          <a:prstGeom prst="rect">
            <a:avLst/>
          </a:prstGeom>
        </p:spPr>
        <p:txBody>
          <a:bodyPr spcFirstLastPara="1" wrap="square" lIns="91425" tIns="91425" rIns="91425" bIns="91425" anchor="t" anchorCtr="0">
            <a:noAutofit/>
          </a:bodyPr>
          <a:lstStyle/>
          <a:p>
            <a:pPr marL="285750" indent="-285750"/>
            <a:r>
              <a:rPr lang="en-GB" dirty="0"/>
              <a:t>Unlisted YouTube video.</a:t>
            </a:r>
          </a:p>
          <a:p>
            <a:pPr marL="285750" indent="-285750"/>
            <a:r>
              <a:rPr lang="en-GB" dirty="0"/>
              <a:t>I’ll add them to this years play list later!</a:t>
            </a:r>
          </a:p>
          <a:p>
            <a:pPr marL="285750" indent="-285750"/>
            <a:r>
              <a:rPr lang="en-GB" dirty="0"/>
              <a:t>If you think you made something pretty enough</a:t>
            </a:r>
          </a:p>
          <a:p>
            <a:pPr marL="285750" indent="-285750"/>
            <a:r>
              <a:rPr lang="en-GB" dirty="0"/>
              <a:t>+ TWEET + @</a:t>
            </a:r>
            <a:r>
              <a:rPr lang="en-GB" dirty="0" err="1"/>
              <a:t>UWEGamesMSc</a:t>
            </a:r>
            <a:endParaRPr dirty="0"/>
          </a:p>
        </p:txBody>
      </p:sp>
      <p:sp>
        <p:nvSpPr>
          <p:cNvPr id="256" name="Shape 256"/>
          <p:cNvSpPr txBox="1">
            <a:spLocks noGrp="1"/>
          </p:cNvSpPr>
          <p:nvPr>
            <p:ph type="title" idx="4294967295"/>
          </p:nvPr>
        </p:nvSpPr>
        <p:spPr>
          <a:xfrm>
            <a:off x="866375" y="358375"/>
            <a:ext cx="39750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dirty="0"/>
              <a:t>Video Logs</a:t>
            </a:r>
            <a:endParaRPr dirty="0"/>
          </a:p>
        </p:txBody>
      </p:sp>
      <p:pic>
        <p:nvPicPr>
          <p:cNvPr id="2" name="Picture 1">
            <a:extLst>
              <a:ext uri="{FF2B5EF4-FFF2-40B4-BE49-F238E27FC236}">
                <a16:creationId xmlns:a16="http://schemas.microsoft.com/office/drawing/2014/main" id="{EFDE93C5-A34A-4DC3-9F52-3B88EC964848}"/>
              </a:ext>
            </a:extLst>
          </p:cNvPr>
          <p:cNvPicPr>
            <a:picLocks noChangeAspect="1"/>
          </p:cNvPicPr>
          <p:nvPr/>
        </p:nvPicPr>
        <p:blipFill rotWithShape="1">
          <a:blip r:embed="rId3">
            <a:extLst>
              <a:ext uri="{28A0092B-C50C-407E-A947-70E740481C1C}">
                <a14:useLocalDpi xmlns:a14="http://schemas.microsoft.com/office/drawing/2010/main" val="0"/>
              </a:ext>
            </a:extLst>
          </a:blip>
          <a:srcRect r="40304"/>
          <a:stretch/>
        </p:blipFill>
        <p:spPr>
          <a:xfrm>
            <a:off x="4244575" y="1102846"/>
            <a:ext cx="3871605" cy="2476799"/>
          </a:xfrm>
          <a:prstGeom prst="rect">
            <a:avLst/>
          </a:prstGeom>
        </p:spPr>
      </p:pic>
    </p:spTree>
    <p:extLst>
      <p:ext uri="{BB962C8B-B14F-4D97-AF65-F5344CB8AC3E}">
        <p14:creationId xmlns:p14="http://schemas.microsoft.com/office/powerpoint/2010/main" val="188112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p:nvPr/>
        </p:nvSpPr>
        <p:spPr>
          <a:xfrm>
            <a:off x="4060350" y="927851"/>
            <a:ext cx="4232737" cy="329523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4237480" y="1102846"/>
            <a:ext cx="3878700" cy="247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0B5394"/>
                </a:solidFill>
                <a:latin typeface="Pangolin"/>
                <a:ea typeface="Pangolin"/>
                <a:cs typeface="Pangolin"/>
                <a:sym typeface="Pangolin"/>
              </a:rPr>
              <a:t>Place your screenshot here</a:t>
            </a:r>
            <a:endParaRPr sz="1000" dirty="0">
              <a:solidFill>
                <a:srgbClr val="0B5394"/>
              </a:solidFill>
              <a:latin typeface="Pangolin"/>
              <a:ea typeface="Pangolin"/>
              <a:cs typeface="Pangolin"/>
              <a:sym typeface="Pangolin"/>
            </a:endParaRPr>
          </a:p>
        </p:txBody>
      </p:sp>
      <p:sp>
        <p:nvSpPr>
          <p:cNvPr id="254" name="Shape 25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pic>
        <p:nvPicPr>
          <p:cNvPr id="2" name="Picture 1">
            <a:extLst>
              <a:ext uri="{FF2B5EF4-FFF2-40B4-BE49-F238E27FC236}">
                <a16:creationId xmlns:a16="http://schemas.microsoft.com/office/drawing/2014/main" id="{EFDE93C5-A34A-4DC3-9F52-3B88EC964848}"/>
              </a:ext>
            </a:extLst>
          </p:cNvPr>
          <p:cNvPicPr>
            <a:picLocks noChangeAspect="1"/>
          </p:cNvPicPr>
          <p:nvPr/>
        </p:nvPicPr>
        <p:blipFill rotWithShape="1">
          <a:blip r:embed="rId3">
            <a:extLst>
              <a:ext uri="{28A0092B-C50C-407E-A947-70E740481C1C}">
                <a14:useLocalDpi xmlns:a14="http://schemas.microsoft.com/office/drawing/2010/main" val="0"/>
              </a:ext>
            </a:extLst>
          </a:blip>
          <a:srcRect r="40304"/>
          <a:stretch/>
        </p:blipFill>
        <p:spPr>
          <a:xfrm>
            <a:off x="4244575" y="1102846"/>
            <a:ext cx="3871605" cy="2476799"/>
          </a:xfrm>
          <a:prstGeom prst="rect">
            <a:avLst/>
          </a:prstGeom>
        </p:spPr>
      </p:pic>
      <p:sp>
        <p:nvSpPr>
          <p:cNvPr id="8" name="Shape 101">
            <a:extLst>
              <a:ext uri="{FF2B5EF4-FFF2-40B4-BE49-F238E27FC236}">
                <a16:creationId xmlns:a16="http://schemas.microsoft.com/office/drawing/2014/main" id="{4702BE38-CBE0-4B22-A25A-A4E47BF4402F}"/>
              </a:ext>
            </a:extLst>
          </p:cNvPr>
          <p:cNvSpPr txBox="1">
            <a:spLocks/>
          </p:cNvSpPr>
          <p:nvPr/>
        </p:nvSpPr>
        <p:spPr>
          <a:xfrm>
            <a:off x="761999" y="668949"/>
            <a:ext cx="4379589" cy="2426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r>
              <a:rPr lang="en-GB" sz="4700" dirty="0"/>
              <a:t>DEMOS!</a:t>
            </a:r>
          </a:p>
        </p:txBody>
      </p:sp>
    </p:spTree>
    <p:extLst>
      <p:ext uri="{BB962C8B-B14F-4D97-AF65-F5344CB8AC3E}">
        <p14:creationId xmlns:p14="http://schemas.microsoft.com/office/powerpoint/2010/main" val="68424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270" name="Shape 270"/>
          <p:cNvSpPr txBox="1">
            <a:spLocks noGrp="1"/>
          </p:cNvSpPr>
          <p:nvPr>
            <p:ph type="body" idx="4294967295"/>
          </p:nvPr>
        </p:nvSpPr>
        <p:spPr>
          <a:xfrm>
            <a:off x="866375" y="1124857"/>
            <a:ext cx="5626100" cy="3432629"/>
          </a:xfrm>
          <a:prstGeom prst="rect">
            <a:avLst/>
          </a:prstGeom>
        </p:spPr>
        <p:txBody>
          <a:bodyPr spcFirstLastPara="1" wrap="square" lIns="91425" tIns="91425" rIns="91425" bIns="91425" anchor="t" anchorCtr="0">
            <a:normAutofit/>
          </a:bodyPr>
          <a:lstStyle/>
          <a:p>
            <a:pPr marL="0" lvl="0" indent="0">
              <a:buNone/>
            </a:pPr>
            <a:r>
              <a:rPr lang="en-GB" sz="2400" b="1" dirty="0"/>
              <a:t>Project vs Product vs Research</a:t>
            </a:r>
          </a:p>
          <a:p>
            <a:pPr lvl="0" indent="-342900">
              <a:lnSpc>
                <a:spcPct val="115000"/>
              </a:lnSpc>
              <a:buSzPts val="1800"/>
            </a:pPr>
            <a:r>
              <a:rPr lang="en-GB" dirty="0"/>
              <a:t>What is the difference?</a:t>
            </a:r>
          </a:p>
          <a:p>
            <a:pPr lvl="0" indent="-342900">
              <a:lnSpc>
                <a:spcPct val="115000"/>
              </a:lnSpc>
              <a:buSzPts val="1800"/>
            </a:pPr>
            <a:endParaRPr lang="en-GB" dirty="0"/>
          </a:p>
          <a:p>
            <a:pPr lvl="1" indent="-342900">
              <a:lnSpc>
                <a:spcPct val="115000"/>
              </a:lnSpc>
              <a:buSzPts val="1800"/>
            </a:pPr>
            <a:r>
              <a:rPr lang="en-GB" dirty="0"/>
              <a:t>What do you want to find out?</a:t>
            </a:r>
          </a:p>
          <a:p>
            <a:pPr lvl="1" indent="-342900">
              <a:lnSpc>
                <a:spcPct val="115000"/>
              </a:lnSpc>
              <a:buSzPts val="1800"/>
            </a:pPr>
            <a:r>
              <a:rPr lang="en-GB" dirty="0"/>
              <a:t>What do stakeholders want to find out?</a:t>
            </a:r>
          </a:p>
          <a:p>
            <a:pPr lvl="1" indent="-342900">
              <a:lnSpc>
                <a:spcPct val="115000"/>
              </a:lnSpc>
              <a:buSzPts val="1800"/>
            </a:pPr>
            <a:r>
              <a:rPr lang="en-GB" dirty="0"/>
              <a:t>What do teaching staff want to know?</a:t>
            </a:r>
          </a:p>
          <a:p>
            <a:pPr lvl="1" indent="-342900">
              <a:lnSpc>
                <a:spcPct val="115000"/>
              </a:lnSpc>
              <a:buSzPts val="1800"/>
            </a:pPr>
            <a:r>
              <a:rPr lang="en-GB" dirty="0"/>
              <a:t>What does the academic / industry community </a:t>
            </a:r>
            <a:br>
              <a:rPr lang="en-GB" dirty="0"/>
            </a:br>
            <a:r>
              <a:rPr lang="en-GB" dirty="0"/>
              <a:t>want to know?</a:t>
            </a:r>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Consider Your Evaluation</a:t>
            </a:r>
          </a:p>
        </p:txBody>
      </p:sp>
      <p:pic>
        <p:nvPicPr>
          <p:cNvPr id="1026" name="Picture 2" descr="Image result for evaluation">
            <a:extLst>
              <a:ext uri="{FF2B5EF4-FFF2-40B4-BE49-F238E27FC236}">
                <a16:creationId xmlns:a16="http://schemas.microsoft.com/office/drawing/2014/main" id="{DD6918A6-99DF-4B48-9E5A-F7D028EE9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085" y="834021"/>
            <a:ext cx="1820931" cy="182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85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270" name="Shape 270"/>
          <p:cNvSpPr txBox="1">
            <a:spLocks noGrp="1"/>
          </p:cNvSpPr>
          <p:nvPr>
            <p:ph type="body" idx="4294967295"/>
          </p:nvPr>
        </p:nvSpPr>
        <p:spPr>
          <a:xfrm>
            <a:off x="866375" y="1124857"/>
            <a:ext cx="5626100" cy="3432629"/>
          </a:xfrm>
          <a:prstGeom prst="rect">
            <a:avLst/>
          </a:prstGeom>
        </p:spPr>
        <p:txBody>
          <a:bodyPr spcFirstLastPara="1" wrap="square" lIns="91425" tIns="91425" rIns="91425" bIns="91425" anchor="t" anchorCtr="0">
            <a:normAutofit fontScale="92500" lnSpcReduction="10000"/>
          </a:bodyPr>
          <a:lstStyle/>
          <a:p>
            <a:pPr lvl="0" indent="-342900">
              <a:lnSpc>
                <a:spcPct val="115000"/>
              </a:lnSpc>
              <a:buSzPts val="1800"/>
            </a:pPr>
            <a:r>
              <a:rPr lang="en-GB" dirty="0"/>
              <a:t>How will you find out?</a:t>
            </a:r>
          </a:p>
          <a:p>
            <a:pPr lvl="1" indent="-342900">
              <a:lnSpc>
                <a:spcPct val="115000"/>
              </a:lnSpc>
              <a:buSzPts val="1800"/>
            </a:pPr>
            <a:r>
              <a:rPr lang="en-GB" dirty="0"/>
              <a:t>Who will you ask?</a:t>
            </a:r>
          </a:p>
          <a:p>
            <a:pPr lvl="1" indent="-342900">
              <a:lnSpc>
                <a:spcPct val="115000"/>
              </a:lnSpc>
              <a:buSzPts val="1800"/>
            </a:pPr>
            <a:r>
              <a:rPr lang="en-GB" dirty="0"/>
              <a:t>When will you ask?</a:t>
            </a:r>
          </a:p>
          <a:p>
            <a:pPr lvl="1" indent="-342900">
              <a:lnSpc>
                <a:spcPct val="115000"/>
              </a:lnSpc>
              <a:buSzPts val="1800"/>
            </a:pPr>
            <a:r>
              <a:rPr lang="en-GB" dirty="0"/>
              <a:t>How will you ask?</a:t>
            </a:r>
          </a:p>
          <a:p>
            <a:pPr lvl="1" indent="-342900">
              <a:lnSpc>
                <a:spcPct val="115000"/>
              </a:lnSpc>
              <a:buSzPts val="1800"/>
            </a:pPr>
            <a:endParaRPr lang="en-GB" dirty="0"/>
          </a:p>
          <a:p>
            <a:pPr indent="-342900">
              <a:lnSpc>
                <a:spcPct val="115000"/>
              </a:lnSpc>
              <a:buSzPts val="1800"/>
            </a:pPr>
            <a:r>
              <a:rPr lang="en-GB" dirty="0"/>
              <a:t>Any questionnaires must be shown to me before you carry out the work</a:t>
            </a:r>
          </a:p>
          <a:p>
            <a:pPr indent="-342900">
              <a:lnSpc>
                <a:spcPct val="115000"/>
              </a:lnSpc>
              <a:buSzPts val="1800"/>
            </a:pPr>
            <a:r>
              <a:rPr lang="en-GB" dirty="0"/>
              <a:t>Also need to see any cover sheets and detail of how the data is to be kept / used</a:t>
            </a:r>
          </a:p>
          <a:p>
            <a:pPr indent="-342900">
              <a:lnSpc>
                <a:spcPct val="115000"/>
              </a:lnSpc>
              <a:buSzPts val="1800"/>
            </a:pPr>
            <a:r>
              <a:rPr lang="en-GB" dirty="0"/>
              <a:t>Let’s avoid this:</a:t>
            </a:r>
          </a:p>
          <a:p>
            <a:pPr lvl="1" indent="-342900">
              <a:lnSpc>
                <a:spcPct val="115000"/>
              </a:lnSpc>
              <a:buSzPts val="1800"/>
            </a:pPr>
            <a:r>
              <a:rPr lang="en-GB" kern="1200" dirty="0">
                <a:solidFill>
                  <a:srgbClr val="2B2B2B"/>
                </a:solidFill>
                <a:latin typeface="Roboto Condensed"/>
                <a:hlinkClick r:id="rId3"/>
              </a:rPr>
              <a:t>https://youtu.be/G0ZZJXw4MTA</a:t>
            </a:r>
            <a:r>
              <a:rPr lang="en-GB" kern="1200" dirty="0">
                <a:solidFill>
                  <a:srgbClr val="2B2B2B"/>
                </a:solidFill>
                <a:latin typeface="Roboto Condensed"/>
              </a:rPr>
              <a:t> </a:t>
            </a:r>
          </a:p>
          <a:p>
            <a:pPr indent="-342900">
              <a:lnSpc>
                <a:spcPct val="115000"/>
              </a:lnSpc>
              <a:buSzPts val="1800"/>
            </a:pPr>
            <a:endParaRPr lang="en-GB" dirty="0"/>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Consider Your Evaluation</a:t>
            </a:r>
          </a:p>
        </p:txBody>
      </p:sp>
      <p:pic>
        <p:nvPicPr>
          <p:cNvPr id="1026" name="Picture 2" descr="Image result for evaluation">
            <a:extLst>
              <a:ext uri="{FF2B5EF4-FFF2-40B4-BE49-F238E27FC236}">
                <a16:creationId xmlns:a16="http://schemas.microsoft.com/office/drawing/2014/main" id="{DD6918A6-99DF-4B48-9E5A-F7D028EE9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8085" y="834021"/>
            <a:ext cx="1820931" cy="182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31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270" name="Shape 270"/>
          <p:cNvSpPr txBox="1">
            <a:spLocks noGrp="1"/>
          </p:cNvSpPr>
          <p:nvPr>
            <p:ph type="body" idx="4294967295"/>
          </p:nvPr>
        </p:nvSpPr>
        <p:spPr>
          <a:xfrm>
            <a:off x="866375" y="1124857"/>
            <a:ext cx="5626100" cy="3432629"/>
          </a:xfrm>
          <a:prstGeom prst="rect">
            <a:avLst/>
          </a:prstGeom>
        </p:spPr>
        <p:txBody>
          <a:bodyPr spcFirstLastPara="1" wrap="square" lIns="91425" tIns="91425" rIns="91425" bIns="91425" anchor="t" anchorCtr="0">
            <a:normAutofit fontScale="70000" lnSpcReduction="20000"/>
          </a:bodyPr>
          <a:lstStyle/>
          <a:p>
            <a:pPr marL="342900" indent="-342900"/>
            <a:r>
              <a:rPr lang="en-GB" sz="2400" dirty="0"/>
              <a:t>How will you report? What goes where? </a:t>
            </a:r>
          </a:p>
          <a:p>
            <a:pPr marL="800100" lvl="1" indent="-342900"/>
            <a:r>
              <a:rPr lang="en-GB" sz="2400" dirty="0"/>
              <a:t>Process documentation vs</a:t>
            </a:r>
          </a:p>
          <a:p>
            <a:pPr marL="800100" lvl="1" indent="-342900"/>
            <a:r>
              <a:rPr lang="en-GB" sz="2400" dirty="0"/>
              <a:t>Academic / industry report</a:t>
            </a:r>
          </a:p>
          <a:p>
            <a:pPr marL="342900" indent="-342900"/>
            <a:endParaRPr lang="en-GB" sz="2400" dirty="0"/>
          </a:p>
          <a:p>
            <a:pPr marL="342900" indent="-342900"/>
            <a:r>
              <a:rPr lang="en-GB" sz="2400" dirty="0"/>
              <a:t>What is your target for report / paper?</a:t>
            </a:r>
          </a:p>
          <a:p>
            <a:pPr marL="342900" indent="-342900"/>
            <a:endParaRPr lang="en-GB" sz="2400" dirty="0"/>
          </a:p>
          <a:p>
            <a:pPr marL="342900" indent="-342900"/>
            <a:r>
              <a:rPr lang="en-GB" sz="2400" b="1" dirty="0"/>
              <a:t>For next week: </a:t>
            </a:r>
          </a:p>
          <a:p>
            <a:pPr marL="800100" lvl="1" indent="-342900"/>
            <a:r>
              <a:rPr lang="en-GB" sz="2400" dirty="0"/>
              <a:t>Begin to formalise all of the above (can iterate / adjust)</a:t>
            </a:r>
          </a:p>
          <a:p>
            <a:pPr marL="800100" lvl="1" indent="-342900"/>
            <a:r>
              <a:rPr lang="en-GB" sz="2400" dirty="0"/>
              <a:t>Formalise an evaluation schedule</a:t>
            </a:r>
          </a:p>
          <a:p>
            <a:pPr marL="800100" lvl="1" indent="-342900"/>
            <a:r>
              <a:rPr lang="en-GB" sz="2400" dirty="0"/>
              <a:t>Outline what is time-critical and what is not</a:t>
            </a:r>
          </a:p>
          <a:p>
            <a:pPr marL="800100" lvl="1" indent="-342900"/>
            <a:r>
              <a:rPr lang="en-GB" sz="2400" dirty="0"/>
              <a:t>Fill out ethics paperwork (if not already done so, but needs to match what you’re actually going to do)</a:t>
            </a:r>
          </a:p>
          <a:p>
            <a:pPr indent="-342900">
              <a:lnSpc>
                <a:spcPct val="115000"/>
              </a:lnSpc>
              <a:buSzPts val="1800"/>
            </a:pPr>
            <a:endParaRPr lang="en-GB" dirty="0"/>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Consider Your Evaluation</a:t>
            </a:r>
          </a:p>
        </p:txBody>
      </p:sp>
      <p:pic>
        <p:nvPicPr>
          <p:cNvPr id="1026" name="Picture 2" descr="Image result for evaluation">
            <a:extLst>
              <a:ext uri="{FF2B5EF4-FFF2-40B4-BE49-F238E27FC236}">
                <a16:creationId xmlns:a16="http://schemas.microsoft.com/office/drawing/2014/main" id="{DD6918A6-99DF-4B48-9E5A-F7D028EE9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085" y="834021"/>
            <a:ext cx="1820931" cy="182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18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Shape 27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7F6000"/>
                </a:solidFill>
                <a:effectLst/>
                <a:uLnTx/>
                <a:uFillTx/>
                <a:latin typeface="Inconsolata"/>
                <a:sym typeface="Inconsolat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300" b="0" i="0" u="none" strike="noStrike" kern="0" cap="none" spc="0" normalizeH="0" baseline="0" noProof="0">
              <a:ln>
                <a:noFill/>
              </a:ln>
              <a:solidFill>
                <a:srgbClr val="7F6000"/>
              </a:solidFill>
              <a:effectLst/>
              <a:uLnTx/>
              <a:uFillTx/>
              <a:latin typeface="Inconsolata"/>
              <a:sym typeface="Inconsolata"/>
            </a:endParaRPr>
          </a:p>
        </p:txBody>
      </p:sp>
      <p:sp>
        <p:nvSpPr>
          <p:cNvPr id="270" name="Shape 270"/>
          <p:cNvSpPr txBox="1">
            <a:spLocks noGrp="1"/>
          </p:cNvSpPr>
          <p:nvPr>
            <p:ph type="body" idx="4294967295"/>
          </p:nvPr>
        </p:nvSpPr>
        <p:spPr>
          <a:xfrm>
            <a:off x="866375" y="1124857"/>
            <a:ext cx="5626100" cy="3432629"/>
          </a:xfrm>
          <a:prstGeom prst="rect">
            <a:avLst/>
          </a:prstGeom>
        </p:spPr>
        <p:txBody>
          <a:bodyPr spcFirstLastPara="1" wrap="square" lIns="91425" tIns="91425" rIns="91425" bIns="91425" anchor="t" anchorCtr="0">
            <a:normAutofit fontScale="85000" lnSpcReduction="10000"/>
          </a:bodyPr>
          <a:lstStyle/>
          <a:p>
            <a:pPr marL="0" lvl="0" indent="0">
              <a:buNone/>
            </a:pPr>
            <a:r>
              <a:rPr lang="en-GB" sz="2400" b="1" dirty="0"/>
              <a:t>Interim progress review next week</a:t>
            </a:r>
          </a:p>
          <a:p>
            <a:pPr lvl="0" indent="-342900">
              <a:lnSpc>
                <a:spcPct val="115000"/>
              </a:lnSpc>
              <a:buSzPts val="1800"/>
            </a:pPr>
            <a:r>
              <a:rPr lang="en-GB" dirty="0"/>
              <a:t>Indicative content</a:t>
            </a:r>
          </a:p>
          <a:p>
            <a:pPr lvl="1" indent="-342900">
              <a:lnSpc>
                <a:spcPct val="115000"/>
              </a:lnSpc>
              <a:buSzPts val="1800"/>
            </a:pPr>
            <a:r>
              <a:rPr lang="en-GB" dirty="0"/>
              <a:t>Brief revisit of brief &amp; proposal</a:t>
            </a:r>
          </a:p>
          <a:p>
            <a:pPr lvl="2" indent="-342900">
              <a:lnSpc>
                <a:spcPct val="115000"/>
              </a:lnSpc>
              <a:buSzPts val="1800"/>
            </a:pPr>
            <a:r>
              <a:rPr lang="en-GB" dirty="0"/>
              <a:t>Anything key that has changed, or additional </a:t>
            </a:r>
            <a:br>
              <a:rPr lang="en-GB" dirty="0"/>
            </a:br>
            <a:r>
              <a:rPr lang="en-GB" dirty="0"/>
              <a:t>research carried out?</a:t>
            </a:r>
          </a:p>
          <a:p>
            <a:pPr lvl="2" indent="-342900">
              <a:lnSpc>
                <a:spcPct val="115000"/>
              </a:lnSpc>
              <a:buSzPts val="1800"/>
            </a:pPr>
            <a:r>
              <a:rPr lang="en-GB" dirty="0"/>
              <a:t>Does it still align to client brief?</a:t>
            </a:r>
          </a:p>
          <a:p>
            <a:pPr lvl="1" indent="-342900">
              <a:lnSpc>
                <a:spcPct val="115000"/>
              </a:lnSpc>
              <a:buSzPts val="1800"/>
            </a:pPr>
            <a:r>
              <a:rPr lang="en-GB" dirty="0"/>
              <a:t>What has been implemented</a:t>
            </a:r>
          </a:p>
          <a:p>
            <a:pPr lvl="2" indent="-342900">
              <a:lnSpc>
                <a:spcPct val="115000"/>
              </a:lnSpc>
              <a:buSzPts val="1800"/>
            </a:pPr>
            <a:r>
              <a:rPr lang="en-GB" dirty="0"/>
              <a:t>Technical system overview </a:t>
            </a:r>
          </a:p>
          <a:p>
            <a:pPr lvl="2" indent="-342900">
              <a:lnSpc>
                <a:spcPct val="115000"/>
              </a:lnSpc>
              <a:buSzPts val="1800"/>
            </a:pPr>
            <a:r>
              <a:rPr lang="en-GB" dirty="0"/>
              <a:t>Does it correspond to previous milestone breakdown?</a:t>
            </a:r>
          </a:p>
          <a:p>
            <a:pPr lvl="1" indent="-342900">
              <a:lnSpc>
                <a:spcPct val="115000"/>
              </a:lnSpc>
              <a:buSzPts val="1800"/>
            </a:pPr>
            <a:r>
              <a:rPr lang="en-GB" dirty="0"/>
              <a:t>Onward Trajectory</a:t>
            </a:r>
          </a:p>
          <a:p>
            <a:pPr lvl="2" indent="-342900">
              <a:lnSpc>
                <a:spcPct val="115000"/>
              </a:lnSpc>
              <a:buSzPts val="1800"/>
            </a:pPr>
            <a:r>
              <a:rPr lang="en-GB" dirty="0"/>
              <a:t>Revisions to scope?</a:t>
            </a:r>
          </a:p>
          <a:p>
            <a:pPr lvl="2" indent="-342900">
              <a:lnSpc>
                <a:spcPct val="115000"/>
              </a:lnSpc>
              <a:buSzPts val="1800"/>
            </a:pPr>
            <a:r>
              <a:rPr lang="en-GB" dirty="0"/>
              <a:t>How evaluation will ascertain level of success</a:t>
            </a:r>
          </a:p>
        </p:txBody>
      </p:sp>
      <p:sp>
        <p:nvSpPr>
          <p:cNvPr id="7" name="Shape 144">
            <a:extLst>
              <a:ext uri="{FF2B5EF4-FFF2-40B4-BE49-F238E27FC236}">
                <a16:creationId xmlns:a16="http://schemas.microsoft.com/office/drawing/2014/main" id="{13F7FCB4-0EBE-4C72-8B1F-C1A720ABBD19}"/>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pPr marL="0" marR="0" lvl="0" indent="0" algn="l" defTabSz="914400" rtl="0" eaLnBrk="1" fontAlgn="auto" latinLnBrk="0" hangingPunct="1">
              <a:lnSpc>
                <a:spcPct val="100000"/>
              </a:lnSpc>
              <a:spcBef>
                <a:spcPts val="0"/>
              </a:spcBef>
              <a:spcAft>
                <a:spcPts val="0"/>
              </a:spcAft>
              <a:buClr>
                <a:srgbClr val="434343"/>
              </a:buClr>
              <a:buSzPts val="2800"/>
              <a:buFont typeface="Inconsolata"/>
              <a:buNone/>
              <a:tabLst/>
              <a:defRPr/>
            </a:pPr>
            <a:r>
              <a:rPr kumimoji="0" lang="en-GB" sz="2800" b="0" i="0" u="none" strike="noStrike" kern="0" cap="none" spc="0" normalizeH="0" baseline="0" noProof="0" dirty="0">
                <a:ln>
                  <a:noFill/>
                </a:ln>
                <a:solidFill>
                  <a:srgbClr val="434343"/>
                </a:solidFill>
                <a:effectLst/>
                <a:uLnTx/>
                <a:uFillTx/>
                <a:latin typeface="Inconsolata"/>
                <a:sym typeface="Inconsolata"/>
              </a:rPr>
              <a:t>Milestone Review</a:t>
            </a:r>
          </a:p>
        </p:txBody>
      </p:sp>
      <p:pic>
        <p:nvPicPr>
          <p:cNvPr id="2050" name="Picture 2" descr="Image result for Milestone Review">
            <a:extLst>
              <a:ext uri="{FF2B5EF4-FFF2-40B4-BE49-F238E27FC236}">
                <a16:creationId xmlns:a16="http://schemas.microsoft.com/office/drawing/2014/main" id="{8CAB2EC3-0935-426F-B6B1-2C5C9D314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66" y="928479"/>
            <a:ext cx="1625386" cy="1625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301540"/>
      </p:ext>
    </p:extLst>
  </p:cSld>
  <p:clrMapOvr>
    <a:masterClrMapping/>
  </p:clrMapOvr>
</p:sld>
</file>

<file path=ppt/theme/theme1.xml><?xml version="1.0" encoding="utf-8"?>
<a:theme xmlns:a="http://schemas.openxmlformats.org/drawingml/2006/main" name="Jaqu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Jaqu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616</Words>
  <Application>Microsoft Office PowerPoint</Application>
  <PresentationFormat>On-screen Show (16:9)</PresentationFormat>
  <Paragraphs>115</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Pangolin</vt:lpstr>
      <vt:lpstr>Roboto Condensed</vt:lpstr>
      <vt:lpstr>Arial</vt:lpstr>
      <vt:lpstr>Inconsolata</vt:lpstr>
      <vt:lpstr>Jaques template</vt:lpstr>
      <vt:lpstr>1_Jaques template</vt:lpstr>
      <vt:lpstr>Games Research &amp; Development Block 02 – Week 05</vt:lpstr>
      <vt:lpstr>CSCT Conference '19</vt:lpstr>
      <vt:lpstr>THIS WEEK</vt:lpstr>
      <vt:lpstr>Video Logs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One-One-One Meetings</vt:lpstr>
      <vt:lpstr>NEXT WEEK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Research &amp; Development Block Intro – Task 01 – Week 02</dc:title>
  <cp:lastModifiedBy>Simon Scarle</cp:lastModifiedBy>
  <cp:revision>61</cp:revision>
  <dcterms:modified xsi:type="dcterms:W3CDTF">2019-02-11T20:33:09Z</dcterms:modified>
</cp:coreProperties>
</file>