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  <p:sldMasterId id="2147483922" r:id="rId2"/>
  </p:sldMasterIdLst>
  <p:notesMasterIdLst>
    <p:notesMasterId r:id="rId11"/>
  </p:notesMasterIdLst>
  <p:sldIdLst>
    <p:sldId id="284" r:id="rId3"/>
    <p:sldId id="264" r:id="rId4"/>
    <p:sldId id="315" r:id="rId5"/>
    <p:sldId id="319" r:id="rId6"/>
    <p:sldId id="860" r:id="rId7"/>
    <p:sldId id="858" r:id="rId8"/>
    <p:sldId id="861" r:id="rId9"/>
    <p:sldId id="32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consolata" panose="020B0609030003000000" pitchFamily="49" charset="0"/>
      <p:regular r:id="rId16"/>
      <p:bold r:id="rId17"/>
    </p:embeddedFont>
    <p:embeddedFont>
      <p:font typeface="Pangolin" panose="000005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FB573-641D-4203-B4E8-551972FF3C2C}">
  <a:tblStyle styleId="{C4FFB573-641D-4203-B4E8-551972FF3C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92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6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8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87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0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0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43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40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5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7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56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07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61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9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0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54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79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4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9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86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C5D3-9474-4DCC-9EED-F00E5F848EB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D507-612D-444E-98AF-CE9834A5F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61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731274" y="1063071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Games Research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Development</a:t>
            </a:r>
            <a:br>
              <a:rPr lang="en-GB" dirty="0"/>
            </a:br>
            <a:r>
              <a:rPr lang="en-GB" sz="3200"/>
              <a:t>Block 03 </a:t>
            </a:r>
            <a:r>
              <a:rPr lang="en-GB" sz="3200" dirty="0"/>
              <a:t>–</a:t>
            </a:r>
            <a:br>
              <a:rPr lang="en-GB" sz="3200" dirty="0"/>
            </a:br>
            <a:r>
              <a:rPr lang="en-GB" sz="3000" dirty="0"/>
              <a:t>Week 02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81422-ECD8-4C13-B2F4-F12E9D6A8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50" y="4232325"/>
            <a:ext cx="1822350" cy="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45" y="-1428"/>
            <a:ext cx="6869710" cy="51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57161" y="1632742"/>
            <a:ext cx="450379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GB" sz="4500" kern="1200" dirty="0">
                <a:solidFill>
                  <a:srgbClr val="ED1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en-GB" sz="4500" b="1" kern="1200" dirty="0">
                <a:solidFill>
                  <a:srgbClr val="ED1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9832" y="2409733"/>
            <a:ext cx="4590510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GB" sz="1125" kern="1200" dirty="0">
                <a:solidFill>
                  <a:srgbClr val="4D4D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Postgraduate Taught Experience Survey (PTES) is your chance to have your say about your experiences at UWE Bristol. </a:t>
            </a:r>
          </a:p>
          <a:p>
            <a:pPr defTabSz="685800">
              <a:buClrTx/>
            </a:pPr>
            <a:endParaRPr lang="en-GB" sz="1125" kern="1200" dirty="0">
              <a:solidFill>
                <a:srgbClr val="4D4D4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685800">
              <a:buClrTx/>
            </a:pPr>
            <a:r>
              <a:rPr lang="en-GB" sz="1125" kern="1200" dirty="0">
                <a:solidFill>
                  <a:srgbClr val="4D4D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 are used to improve your programme and the University </a:t>
            </a:r>
          </a:p>
          <a:p>
            <a:pPr defTabSz="685800">
              <a:buClrTx/>
            </a:pPr>
            <a:r>
              <a:rPr lang="en-GB" sz="1125" kern="1200" dirty="0">
                <a:solidFill>
                  <a:srgbClr val="4D4D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whole.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7161" y="3714152"/>
            <a:ext cx="4590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GB" sz="900" b="1" kern="1200" dirty="0">
                <a:solidFill>
                  <a:srgbClr val="4D4D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the survey today at: </a:t>
            </a:r>
            <a:r>
              <a:rPr lang="en-GB" sz="900" b="1" kern="1200" dirty="0">
                <a:solidFill>
                  <a:srgbClr val="ED1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https://uwe.onlinesurveys.ac.uk/ptes2018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4641446"/>
            <a:ext cx="810000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4577249"/>
            <a:ext cx="756174" cy="51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91C6FB-0172-4509-AA37-2F85056436F8}"/>
              </a:ext>
            </a:extLst>
          </p:cNvPr>
          <p:cNvSpPr/>
          <p:nvPr/>
        </p:nvSpPr>
        <p:spPr>
          <a:xfrm rot="1454958">
            <a:off x="459536" y="2778294"/>
            <a:ext cx="3278463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buClrTx/>
            </a:pPr>
            <a:r>
              <a:rPr lang="en-US" sz="7200" b="1" kern="120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latin typeface="Calibri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5692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1070800" y="668950"/>
            <a:ext cx="355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THIS WEEK</a:t>
            </a:r>
            <a:endParaRPr sz="7200"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1070800" y="2993642"/>
            <a:ext cx="35511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Video </a:t>
            </a:r>
            <a:r>
              <a:rPr lang="en-GB"/>
              <a:t>/ Demo</a:t>
            </a:r>
          </a:p>
          <a:p>
            <a:pPr marL="285750" indent="-285750"/>
            <a:r>
              <a:rPr lang="en-GB"/>
              <a:t>One-on-One </a:t>
            </a:r>
            <a:r>
              <a:rPr lang="en-GB" dirty="0"/>
              <a:t>Meetings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Inconsolata"/>
                <a:sym typeface="Inconsolat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7F6000"/>
              </a:solidFill>
              <a:effectLst/>
              <a:uLnTx/>
              <a:uFillTx/>
              <a:latin typeface="Inconsolata"/>
              <a:sym typeface="Inconsolata"/>
            </a:endParaRPr>
          </a:p>
        </p:txBody>
      </p:sp>
      <p:pic>
        <p:nvPicPr>
          <p:cNvPr id="2050" name="Picture 2" descr="RC-lightbulb-transparent">
            <a:extLst>
              <a:ext uri="{FF2B5EF4-FFF2-40B4-BE49-F238E27FC236}">
                <a16:creationId xmlns:a16="http://schemas.microsoft.com/office/drawing/2014/main" id="{D1BC12A2-17FB-445C-9ED3-F3F9F2DA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4125">
            <a:off x="5800765" y="1143000"/>
            <a:ext cx="1819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9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Unlisted YouTube video.</a:t>
            </a:r>
          </a:p>
          <a:p>
            <a:pPr marL="285750" indent="-285750"/>
            <a:r>
              <a:rPr lang="en-GB" dirty="0"/>
              <a:t>I’ll add them to this years play list later!</a:t>
            </a:r>
          </a:p>
          <a:p>
            <a:pPr marL="285750" indent="-285750"/>
            <a:r>
              <a:rPr lang="en-GB" dirty="0"/>
              <a:t>If you think you made something pretty enough</a:t>
            </a:r>
          </a:p>
          <a:p>
            <a:pPr marL="285750" indent="-285750"/>
            <a:r>
              <a:rPr lang="en-GB" dirty="0"/>
              <a:t>+ TWEET + @</a:t>
            </a:r>
            <a:r>
              <a:rPr lang="en-GB" dirty="0" err="1"/>
              <a:t>UWEGamesMSc</a:t>
            </a:r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Video Logs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DE93C5-A34A-4DC3-9F52-3B88EC964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04"/>
          <a:stretch/>
        </p:blipFill>
        <p:spPr>
          <a:xfrm>
            <a:off x="4244575" y="1102846"/>
            <a:ext cx="3871605" cy="24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2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DE93C5-A34A-4DC3-9F52-3B88EC964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04"/>
          <a:stretch/>
        </p:blipFill>
        <p:spPr>
          <a:xfrm>
            <a:off x="4244575" y="1102846"/>
            <a:ext cx="3871605" cy="2476799"/>
          </a:xfrm>
          <a:prstGeom prst="rect">
            <a:avLst/>
          </a:prstGeom>
        </p:spPr>
      </p:pic>
      <p:sp>
        <p:nvSpPr>
          <p:cNvPr id="8" name="Shape 101">
            <a:extLst>
              <a:ext uri="{FF2B5EF4-FFF2-40B4-BE49-F238E27FC236}">
                <a16:creationId xmlns:a16="http://schemas.microsoft.com/office/drawing/2014/main" id="{4702BE38-CBE0-4B22-A25A-A4E47BF4402F}"/>
              </a:ext>
            </a:extLst>
          </p:cNvPr>
          <p:cNvSpPr txBox="1">
            <a:spLocks/>
          </p:cNvSpPr>
          <p:nvPr/>
        </p:nvSpPr>
        <p:spPr>
          <a:xfrm>
            <a:off x="761999" y="668949"/>
            <a:ext cx="4379589" cy="242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GB" sz="4700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68424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761999" y="668949"/>
            <a:ext cx="4379589" cy="2426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 dirty="0"/>
              <a:t>One-On-One Meetings</a:t>
            </a:r>
            <a:endParaRPr sz="4700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6" name="Picture 2" descr="Image result for meeting icon">
            <a:extLst>
              <a:ext uri="{FF2B5EF4-FFF2-40B4-BE49-F238E27FC236}">
                <a16:creationId xmlns:a16="http://schemas.microsoft.com/office/drawing/2014/main" id="{B0D09E10-C2CF-48F5-AFE7-843A7BC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53" y="1070344"/>
            <a:ext cx="2805001" cy="28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2">
            <a:extLst>
              <a:ext uri="{FF2B5EF4-FFF2-40B4-BE49-F238E27FC236}">
                <a16:creationId xmlns:a16="http://schemas.microsoft.com/office/drawing/2014/main" id="{A6B5C240-484B-42D7-8B87-E9FA024BE661}"/>
              </a:ext>
            </a:extLst>
          </p:cNvPr>
          <p:cNvSpPr txBox="1">
            <a:spLocks/>
          </p:cNvSpPr>
          <p:nvPr/>
        </p:nvSpPr>
        <p:spPr>
          <a:xfrm>
            <a:off x="1070800" y="2993642"/>
            <a:ext cx="35511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285750" indent="-285750"/>
            <a:r>
              <a:rPr lang="en-GB" dirty="0"/>
              <a:t>Prod about plan</a:t>
            </a:r>
          </a:p>
          <a:p>
            <a:pPr marL="285750" indent="-285750"/>
            <a:r>
              <a:rPr lang="en-GB" dirty="0"/>
              <a:t>Documentation</a:t>
            </a:r>
          </a:p>
          <a:p>
            <a:pPr marL="285750" indent="-285750"/>
            <a:r>
              <a:rPr lang="en-GB"/>
              <a:t>How’s the write up going?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51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1070800" y="668950"/>
            <a:ext cx="355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NEXT </a:t>
            </a:r>
            <a:r>
              <a:rPr lang="en-GB" sz="7200" dirty="0"/>
              <a:t>WEEK</a:t>
            </a:r>
            <a:endParaRPr sz="7200"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1070800" y="2993642"/>
            <a:ext cx="35511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Video / Demo</a:t>
            </a:r>
          </a:p>
          <a:p>
            <a:pPr marL="285750" indent="-285750"/>
            <a:r>
              <a:rPr lang="en-GB" dirty="0"/>
              <a:t>One-on-One Meetings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Inconsolata"/>
                <a:sym typeface="Inconsolat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7F6000"/>
              </a:solidFill>
              <a:effectLst/>
              <a:uLnTx/>
              <a:uFillTx/>
              <a:latin typeface="Inconsolata"/>
              <a:sym typeface="Inconsolata"/>
            </a:endParaRPr>
          </a:p>
        </p:txBody>
      </p:sp>
      <p:pic>
        <p:nvPicPr>
          <p:cNvPr id="2050" name="Picture 2" descr="RC-lightbulb-transparent">
            <a:extLst>
              <a:ext uri="{FF2B5EF4-FFF2-40B4-BE49-F238E27FC236}">
                <a16:creationId xmlns:a16="http://schemas.microsoft.com/office/drawing/2014/main" id="{D1BC12A2-17FB-445C-9ED3-F3F9F2DA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4125">
            <a:off x="5800765" y="1143000"/>
            <a:ext cx="1819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0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sp>
        <p:nvSpPr>
          <p:cNvPr id="6" name="Shape 302">
            <a:extLst>
              <a:ext uri="{FF2B5EF4-FFF2-40B4-BE49-F238E27FC236}">
                <a16:creationId xmlns:a16="http://schemas.microsoft.com/office/drawing/2014/main" id="{A49397FA-2BF3-49E1-AA0F-A5A3862C5C0B}"/>
              </a:ext>
            </a:extLst>
          </p:cNvPr>
          <p:cNvSpPr/>
          <p:nvPr/>
        </p:nvSpPr>
        <p:spPr>
          <a:xfrm>
            <a:off x="5764216" y="1584055"/>
            <a:ext cx="2456506" cy="1833848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543981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133</Words>
  <Application>Microsoft Office PowerPoint</Application>
  <PresentationFormat>On-screen Show (16:9)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Inconsolata</vt:lpstr>
      <vt:lpstr>Pangolin</vt:lpstr>
      <vt:lpstr>Jaques template</vt:lpstr>
      <vt:lpstr>2_Office Theme</vt:lpstr>
      <vt:lpstr>Games Research &amp; Development Block 03 – Week 02</vt:lpstr>
      <vt:lpstr>PowerPoint Presentation</vt:lpstr>
      <vt:lpstr>THIS WEEK</vt:lpstr>
      <vt:lpstr>Video Logs</vt:lpstr>
      <vt:lpstr>PowerPoint Presentation</vt:lpstr>
      <vt:lpstr>One-On-One Meetings</vt:lpstr>
      <vt:lpstr>NEXT WEEK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Research &amp; Development Block Intro – Task 01 – Week 02</dc:title>
  <cp:lastModifiedBy>Simon Scarle</cp:lastModifiedBy>
  <cp:revision>60</cp:revision>
  <dcterms:modified xsi:type="dcterms:W3CDTF">2019-03-11T14:00:47Z</dcterms:modified>
</cp:coreProperties>
</file>