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84" r:id="rId2"/>
    <p:sldId id="315" r:id="rId3"/>
    <p:sldId id="319" r:id="rId4"/>
    <p:sldId id="860" r:id="rId5"/>
    <p:sldId id="858" r:id="rId6"/>
    <p:sldId id="324" r:id="rId7"/>
  </p:sldIdLst>
  <p:sldSz cx="9144000" cy="5143500" type="screen16x9"/>
  <p:notesSz cx="6858000" cy="9144000"/>
  <p:embeddedFontLst>
    <p:embeddedFont>
      <p:font typeface="Inconsolata" panose="020B0609030003000000" pitchFamily="49" charset="0"/>
      <p:regular r:id="rId9"/>
      <p:bold r:id="rId10"/>
    </p:embeddedFont>
    <p:embeddedFont>
      <p:font typeface="Pangolin" panose="00000500000000000000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FB573-641D-4203-B4E8-551972FF3C2C}">
  <a:tblStyle styleId="{C4FFB573-641D-4203-B4E8-551972FF3C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92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6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8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7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0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43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61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86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31274" y="1063071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Games Research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sz="3200"/>
              <a:t>Block 03 </a:t>
            </a:r>
            <a:r>
              <a:rPr lang="en-GB" sz="3200" dirty="0"/>
              <a:t>–</a:t>
            </a:r>
            <a:br>
              <a:rPr lang="en-GB" sz="3200" dirty="0"/>
            </a:br>
            <a:r>
              <a:rPr lang="en-GB" sz="3000"/>
              <a:t>Week 03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81422-ECD8-4C13-B2F4-F12E9D6A8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50" y="4232325"/>
            <a:ext cx="1822350" cy="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070800" y="668950"/>
            <a:ext cx="355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THIS WEEK</a:t>
            </a:r>
            <a:endParaRPr sz="7200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1070800" y="2993642"/>
            <a:ext cx="35511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/>
              <a:t>Video / Demo</a:t>
            </a:r>
            <a:endParaRPr lang="en-GB" dirty="0"/>
          </a:p>
          <a:p>
            <a:pPr marL="285750" indent="-285750"/>
            <a:r>
              <a:rPr lang="en-GB" dirty="0"/>
              <a:t>One-on-One Meetings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Inconsolata"/>
                <a:sym typeface="Inconsolat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7F6000"/>
              </a:solidFill>
              <a:effectLst/>
              <a:uLnTx/>
              <a:uFillTx/>
              <a:latin typeface="Inconsolata"/>
              <a:sym typeface="Inconsolata"/>
            </a:endParaRPr>
          </a:p>
        </p:txBody>
      </p:sp>
      <p:pic>
        <p:nvPicPr>
          <p:cNvPr id="2050" name="Picture 2" descr="RC-lightbulb-transparent">
            <a:extLst>
              <a:ext uri="{FF2B5EF4-FFF2-40B4-BE49-F238E27FC236}">
                <a16:creationId xmlns:a16="http://schemas.microsoft.com/office/drawing/2014/main" id="{D1BC12A2-17FB-445C-9ED3-F3F9F2DA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4125">
            <a:off x="5800765" y="1143000"/>
            <a:ext cx="1819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9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Unlisted YouTube video.</a:t>
            </a:r>
          </a:p>
          <a:p>
            <a:pPr marL="285750" indent="-285750"/>
            <a:r>
              <a:rPr lang="en-GB" dirty="0"/>
              <a:t>I’ll add them to this years play list later!</a:t>
            </a:r>
          </a:p>
          <a:p>
            <a:pPr marL="285750" indent="-285750"/>
            <a:r>
              <a:rPr lang="en-GB" dirty="0"/>
              <a:t>If you think you made something pretty enough</a:t>
            </a:r>
          </a:p>
          <a:p>
            <a:pPr marL="285750" indent="-285750"/>
            <a:r>
              <a:rPr lang="en-GB" dirty="0"/>
              <a:t>+ TWEET + @</a:t>
            </a:r>
            <a:r>
              <a:rPr lang="en-GB" dirty="0" err="1"/>
              <a:t>UWEGamesMSc</a:t>
            </a:r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Video Logs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DE93C5-A34A-4DC3-9F52-3B88EC964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4"/>
          <a:stretch/>
        </p:blipFill>
        <p:spPr>
          <a:xfrm>
            <a:off x="4244575" y="1102846"/>
            <a:ext cx="3871605" cy="24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DE93C5-A34A-4DC3-9F52-3B88EC964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04"/>
          <a:stretch/>
        </p:blipFill>
        <p:spPr>
          <a:xfrm>
            <a:off x="4244575" y="1102846"/>
            <a:ext cx="3871605" cy="2476799"/>
          </a:xfrm>
          <a:prstGeom prst="rect">
            <a:avLst/>
          </a:prstGeom>
        </p:spPr>
      </p:pic>
      <p:sp>
        <p:nvSpPr>
          <p:cNvPr id="8" name="Shape 101">
            <a:extLst>
              <a:ext uri="{FF2B5EF4-FFF2-40B4-BE49-F238E27FC236}">
                <a16:creationId xmlns:a16="http://schemas.microsoft.com/office/drawing/2014/main" id="{4702BE38-CBE0-4B22-A25A-A4E47BF4402F}"/>
              </a:ext>
            </a:extLst>
          </p:cNvPr>
          <p:cNvSpPr txBox="1">
            <a:spLocks/>
          </p:cNvSpPr>
          <p:nvPr/>
        </p:nvSpPr>
        <p:spPr>
          <a:xfrm>
            <a:off x="761999" y="668949"/>
            <a:ext cx="4379589" cy="242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GB" sz="4700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68424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761999" y="668949"/>
            <a:ext cx="4379589" cy="2426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 dirty="0"/>
              <a:t>One-On-One Meetings</a:t>
            </a:r>
            <a:endParaRPr sz="4700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Image result for meeting icon">
            <a:extLst>
              <a:ext uri="{FF2B5EF4-FFF2-40B4-BE49-F238E27FC236}">
                <a16:creationId xmlns:a16="http://schemas.microsoft.com/office/drawing/2014/main" id="{B0D09E10-C2CF-48F5-AFE7-843A7BC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53" y="1070344"/>
            <a:ext cx="2805001" cy="28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1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sp>
        <p:nvSpPr>
          <p:cNvPr id="6" name="Shape 302">
            <a:extLst>
              <a:ext uri="{FF2B5EF4-FFF2-40B4-BE49-F238E27FC236}">
                <a16:creationId xmlns:a16="http://schemas.microsoft.com/office/drawing/2014/main" id="{A49397FA-2BF3-49E1-AA0F-A5A3862C5C0B}"/>
              </a:ext>
            </a:extLst>
          </p:cNvPr>
          <p:cNvSpPr/>
          <p:nvPr/>
        </p:nvSpPr>
        <p:spPr>
          <a:xfrm>
            <a:off x="5764216" y="1584055"/>
            <a:ext cx="2456506" cy="1833848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543981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58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Inconsolata</vt:lpstr>
      <vt:lpstr>Pangolin</vt:lpstr>
      <vt:lpstr>Jaques template</vt:lpstr>
      <vt:lpstr>Games Research &amp; Development Block 03 – Week 03</vt:lpstr>
      <vt:lpstr>THIS WEEK</vt:lpstr>
      <vt:lpstr>Video Logs</vt:lpstr>
      <vt:lpstr>PowerPoint Presentation</vt:lpstr>
      <vt:lpstr>One-On-One Meetings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Research &amp; Development Block Intro – Task 01 – Week 02</dc:title>
  <cp:lastModifiedBy>Simon Scarle</cp:lastModifiedBy>
  <cp:revision>51</cp:revision>
  <dcterms:modified xsi:type="dcterms:W3CDTF">2019-03-18T21:27:19Z</dcterms:modified>
</cp:coreProperties>
</file>