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19" r:id="rId3"/>
  </p:sldMasterIdLst>
  <p:notesMasterIdLst>
    <p:notesMasterId r:id="rId40"/>
  </p:notesMasterIdLst>
  <p:sldIdLst>
    <p:sldId id="257" r:id="rId4"/>
    <p:sldId id="354" r:id="rId5"/>
    <p:sldId id="369" r:id="rId6"/>
    <p:sldId id="259" r:id="rId7"/>
    <p:sldId id="261" r:id="rId8"/>
    <p:sldId id="267" r:id="rId9"/>
    <p:sldId id="272" r:id="rId10"/>
    <p:sldId id="282" r:id="rId11"/>
    <p:sldId id="285" r:id="rId12"/>
    <p:sldId id="288" r:id="rId13"/>
    <p:sldId id="297" r:id="rId14"/>
    <p:sldId id="300" r:id="rId15"/>
    <p:sldId id="891" r:id="rId16"/>
    <p:sldId id="310" r:id="rId17"/>
    <p:sldId id="256" r:id="rId18"/>
    <p:sldId id="892" r:id="rId19"/>
    <p:sldId id="258" r:id="rId20"/>
    <p:sldId id="893" r:id="rId21"/>
    <p:sldId id="265" r:id="rId22"/>
    <p:sldId id="260" r:id="rId23"/>
    <p:sldId id="894" r:id="rId24"/>
    <p:sldId id="262" r:id="rId25"/>
    <p:sldId id="266" r:id="rId26"/>
    <p:sldId id="895" r:id="rId27"/>
    <p:sldId id="268" r:id="rId28"/>
    <p:sldId id="269" r:id="rId29"/>
    <p:sldId id="270" r:id="rId30"/>
    <p:sldId id="271" r:id="rId31"/>
    <p:sldId id="896" r:id="rId32"/>
    <p:sldId id="263" r:id="rId33"/>
    <p:sldId id="264" r:id="rId34"/>
    <p:sldId id="273" r:id="rId35"/>
    <p:sldId id="897" r:id="rId36"/>
    <p:sldId id="308" r:id="rId37"/>
    <p:sldId id="309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FCC37-065B-49DF-88D5-E60C4F3A3768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9F99-59C8-4C00-8799-1A0ED5654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61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39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50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46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50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20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20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6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79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48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 placeholder: </a:t>
            </a:r>
            <a:r>
              <a:rPr lang="en-US" b="1" dirty="0"/>
              <a:t>After choosing your image, Right click on the image -&gt; Send to back -&gt; Click on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5BBD8-B235-4B6C-8A11-2B193697D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85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7D55-42F6-4D94-9E58-BEBE5B8D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CC1FC-2C2D-47FB-AB8F-A61A7DF4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4EA5-EF9A-485B-83B6-3EDF1633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E42-9B14-4B1B-9345-EF2F294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BAD3-6255-4502-B8E0-3B86281E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226-CCC3-495F-AAE4-6AB8E6FE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021F-C46F-48EF-8759-C7CE7B8BE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3F53-907B-4F13-96F6-D21A3ACD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4BAF-7FE3-4ABA-A2DB-C551DE12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8CDA-E803-44EA-B8F5-3971DFA2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DAB28-1D67-43F5-93B4-B33F3BDD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9D73E-0AB7-4101-8352-FAE1C6668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88B2-34A9-45BD-A3EE-FC231C11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9DF0-91FD-47DB-AE12-B9BF4FCD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0325-5865-4C8C-96C5-081EF3A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7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5160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615568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82250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348932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715613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1745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116222"/>
            <a:ext cx="10363200" cy="81756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758294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134855" y="993989"/>
            <a:ext cx="1922289" cy="1967547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8583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09666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34855" y="1682369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8685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57170" y="2443089"/>
            <a:ext cx="1605963" cy="286657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1859" y="2458456"/>
            <a:ext cx="1736591" cy="304331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7225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796988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72861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63132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631320" y="3990571"/>
            <a:ext cx="4646279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72861" y="3990570"/>
            <a:ext cx="2796988" cy="184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611495" y="3990571"/>
            <a:ext cx="4794838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3990571"/>
            <a:ext cx="263562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454999" y="3990571"/>
            <a:ext cx="2822600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5647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8314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3666-C4B3-4CE2-9AE9-B1CDE8A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B83B-B2AF-4383-A358-3F91584E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F628-8CCA-4C8B-A79F-782E808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5065-5AF3-47E3-97C1-D1EFEF16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6BBF-CC6F-461D-B50F-B9F2D88C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79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59566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78501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043953" y="1992722"/>
            <a:ext cx="2028585" cy="20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07253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5368" y="4011066"/>
            <a:ext cx="2028585" cy="201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043953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072537" y="4011066"/>
            <a:ext cx="2028585" cy="2018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83670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6085752" cy="403668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214530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033206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12192000" cy="304800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01491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9159368" cy="3048003"/>
          </a:xfrm>
          <a:custGeom>
            <a:avLst/>
            <a:gdLst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9159368 w 9159368"/>
              <a:gd name="connsiteY3" fmla="*/ 3048003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92255 w 9159368"/>
              <a:gd name="connsiteY3" fmla="*/ 3017267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76887 w 9159368"/>
              <a:gd name="connsiteY3" fmla="*/ 3040319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9368" h="3048003">
                <a:moveTo>
                  <a:pt x="0" y="0"/>
                </a:moveTo>
                <a:lnTo>
                  <a:pt x="9159368" y="0"/>
                </a:lnTo>
                <a:lnTo>
                  <a:pt x="9159368" y="0"/>
                </a:lnTo>
                <a:lnTo>
                  <a:pt x="7176887" y="3040319"/>
                </a:lnTo>
                <a:lnTo>
                  <a:pt x="0" y="304800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Parallelogram 1"/>
          <p:cNvSpPr/>
          <p:nvPr userDrawn="1"/>
        </p:nvSpPr>
        <p:spPr>
          <a:xfrm>
            <a:off x="6654373" y="0"/>
            <a:ext cx="3903489" cy="5701553"/>
          </a:xfrm>
          <a:prstGeom prst="parallelogram">
            <a:avLst>
              <a:gd name="adj" fmla="val 954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6119052" y="2942985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10557862" y="3615228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 userDrawn="1"/>
        </p:nvSpPr>
        <p:spPr>
          <a:xfrm>
            <a:off x="11113731" y="4234248"/>
            <a:ext cx="1416311" cy="2068706"/>
          </a:xfrm>
          <a:prstGeom prst="parallelogram">
            <a:avLst>
              <a:gd name="adj" fmla="val 954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5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062554"/>
            <a:ext cx="12192001" cy="2312946"/>
          </a:xfrm>
          <a:custGeom>
            <a:avLst/>
            <a:gdLst>
              <a:gd name="connsiteX0" fmla="*/ 1 w 12192001"/>
              <a:gd name="connsiteY0" fmla="*/ 1905640 h 2312946"/>
              <a:gd name="connsiteX1" fmla="*/ 11595207 w 12192001"/>
              <a:gd name="connsiteY1" fmla="*/ 1905640 h 2312946"/>
              <a:gd name="connsiteX2" fmla="*/ 11595207 w 12192001"/>
              <a:gd name="connsiteY2" fmla="*/ 2312946 h 2312946"/>
              <a:gd name="connsiteX3" fmla="*/ 1 w 12192001"/>
              <a:gd name="connsiteY3" fmla="*/ 2312946 h 2312946"/>
              <a:gd name="connsiteX4" fmla="*/ 596794 w 12192001"/>
              <a:gd name="connsiteY4" fmla="*/ 1429230 h 2312946"/>
              <a:gd name="connsiteX5" fmla="*/ 12192000 w 12192001"/>
              <a:gd name="connsiteY5" fmla="*/ 1429230 h 2312946"/>
              <a:gd name="connsiteX6" fmla="*/ 12192000 w 12192001"/>
              <a:gd name="connsiteY6" fmla="*/ 1836536 h 2312946"/>
              <a:gd name="connsiteX7" fmla="*/ 596794 w 12192001"/>
              <a:gd name="connsiteY7" fmla="*/ 1836536 h 2312946"/>
              <a:gd name="connsiteX8" fmla="*/ 2 w 12192001"/>
              <a:gd name="connsiteY8" fmla="*/ 952820 h 2312946"/>
              <a:gd name="connsiteX9" fmla="*/ 11595208 w 12192001"/>
              <a:gd name="connsiteY9" fmla="*/ 952820 h 2312946"/>
              <a:gd name="connsiteX10" fmla="*/ 11595208 w 12192001"/>
              <a:gd name="connsiteY10" fmla="*/ 1360126 h 2312946"/>
              <a:gd name="connsiteX11" fmla="*/ 2 w 12192001"/>
              <a:gd name="connsiteY11" fmla="*/ 1360126 h 2312946"/>
              <a:gd name="connsiteX12" fmla="*/ 596794 w 12192001"/>
              <a:gd name="connsiteY12" fmla="*/ 476410 h 2312946"/>
              <a:gd name="connsiteX13" fmla="*/ 12192001 w 12192001"/>
              <a:gd name="connsiteY13" fmla="*/ 476410 h 2312946"/>
              <a:gd name="connsiteX14" fmla="*/ 12192001 w 12192001"/>
              <a:gd name="connsiteY14" fmla="*/ 883716 h 2312946"/>
              <a:gd name="connsiteX15" fmla="*/ 596794 w 12192001"/>
              <a:gd name="connsiteY15" fmla="*/ 883716 h 2312946"/>
              <a:gd name="connsiteX16" fmla="*/ 0 w 12192001"/>
              <a:gd name="connsiteY16" fmla="*/ 0 h 2312946"/>
              <a:gd name="connsiteX17" fmla="*/ 11595207 w 12192001"/>
              <a:gd name="connsiteY17" fmla="*/ 0 h 2312946"/>
              <a:gd name="connsiteX18" fmla="*/ 11595207 w 12192001"/>
              <a:gd name="connsiteY18" fmla="*/ 407306 h 2312946"/>
              <a:gd name="connsiteX19" fmla="*/ 0 w 12192001"/>
              <a:gd name="connsiteY19" fmla="*/ 407306 h 23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1" h="2312946">
                <a:moveTo>
                  <a:pt x="1" y="1905640"/>
                </a:moveTo>
                <a:lnTo>
                  <a:pt x="11595207" y="1905640"/>
                </a:lnTo>
                <a:lnTo>
                  <a:pt x="11595207" y="2312946"/>
                </a:lnTo>
                <a:lnTo>
                  <a:pt x="1" y="2312946"/>
                </a:lnTo>
                <a:close/>
                <a:moveTo>
                  <a:pt x="596794" y="1429230"/>
                </a:moveTo>
                <a:lnTo>
                  <a:pt x="12192000" y="1429230"/>
                </a:lnTo>
                <a:lnTo>
                  <a:pt x="12192000" y="1836536"/>
                </a:lnTo>
                <a:lnTo>
                  <a:pt x="596794" y="1836536"/>
                </a:lnTo>
                <a:close/>
                <a:moveTo>
                  <a:pt x="2" y="952820"/>
                </a:moveTo>
                <a:lnTo>
                  <a:pt x="11595208" y="952820"/>
                </a:lnTo>
                <a:lnTo>
                  <a:pt x="11595208" y="1360126"/>
                </a:lnTo>
                <a:lnTo>
                  <a:pt x="2" y="1360126"/>
                </a:lnTo>
                <a:close/>
                <a:moveTo>
                  <a:pt x="596794" y="476410"/>
                </a:moveTo>
                <a:lnTo>
                  <a:pt x="12192001" y="476410"/>
                </a:lnTo>
                <a:lnTo>
                  <a:pt x="12192001" y="883716"/>
                </a:lnTo>
                <a:lnTo>
                  <a:pt x="596794" y="883716"/>
                </a:lnTo>
                <a:close/>
                <a:moveTo>
                  <a:pt x="0" y="0"/>
                </a:moveTo>
                <a:lnTo>
                  <a:pt x="11595207" y="0"/>
                </a:lnTo>
                <a:lnTo>
                  <a:pt x="11595207" y="407306"/>
                </a:lnTo>
                <a:lnTo>
                  <a:pt x="0" y="40730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20592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609345" y="3990571"/>
            <a:ext cx="566825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66333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75611" y="0"/>
            <a:ext cx="2533825" cy="512525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326602" y="2328262"/>
            <a:ext cx="2533825" cy="452973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326602" y="0"/>
            <a:ext cx="2533825" cy="220531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675610" y="5225143"/>
            <a:ext cx="2533825" cy="163285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979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D7A2-64C5-4916-83AA-68357B86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1F69-ED38-4EB8-8836-350F7494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E6B4-AA0A-41AA-B178-EEC233AC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6F0B-F4E6-4ED1-B778-39E5E8BD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2496-CA7A-4C56-8C28-ABA11E8B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57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90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804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62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76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87234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4502845" y="-484095"/>
            <a:ext cx="7050098" cy="7468880"/>
          </a:xfrm>
          <a:custGeom>
            <a:avLst/>
            <a:gdLst>
              <a:gd name="connsiteX0" fmla="*/ 2734512 w 7050098"/>
              <a:gd name="connsiteY0" fmla="*/ 2159214 h 7468880"/>
              <a:gd name="connsiteX1" fmla="*/ 3265712 w 7050098"/>
              <a:gd name="connsiteY1" fmla="*/ 2159214 h 7468880"/>
              <a:gd name="connsiteX2" fmla="*/ 1545492 w 7050098"/>
              <a:gd name="connsiteY2" fmla="*/ 7322884 h 7468880"/>
              <a:gd name="connsiteX3" fmla="*/ 1014292 w 7050098"/>
              <a:gd name="connsiteY3" fmla="*/ 7322884 h 7468880"/>
              <a:gd name="connsiteX4" fmla="*/ 4935986 w 7050098"/>
              <a:gd name="connsiteY4" fmla="*/ 1828799 h 7468880"/>
              <a:gd name="connsiteX5" fmla="*/ 5467186 w 7050098"/>
              <a:gd name="connsiteY5" fmla="*/ 1828799 h 7468880"/>
              <a:gd name="connsiteX6" fmla="*/ 3746966 w 7050098"/>
              <a:gd name="connsiteY6" fmla="*/ 6992470 h 7468880"/>
              <a:gd name="connsiteX7" fmla="*/ 3215766 w 7050098"/>
              <a:gd name="connsiteY7" fmla="*/ 6992470 h 7468880"/>
              <a:gd name="connsiteX8" fmla="*/ 1720220 w 7050098"/>
              <a:gd name="connsiteY8" fmla="*/ 1575228 h 7468880"/>
              <a:gd name="connsiteX9" fmla="*/ 2251420 w 7050098"/>
              <a:gd name="connsiteY9" fmla="*/ 1575228 h 7468880"/>
              <a:gd name="connsiteX10" fmla="*/ 531200 w 7050098"/>
              <a:gd name="connsiteY10" fmla="*/ 6738898 h 7468880"/>
              <a:gd name="connsiteX11" fmla="*/ 0 w 7050098"/>
              <a:gd name="connsiteY11" fmla="*/ 6738898 h 7468880"/>
              <a:gd name="connsiteX12" fmla="*/ 4809210 w 7050098"/>
              <a:gd name="connsiteY12" fmla="*/ 1267865 h 7468880"/>
              <a:gd name="connsiteX13" fmla="*/ 5040724 w 7050098"/>
              <a:gd name="connsiteY13" fmla="*/ 1267865 h 7468880"/>
              <a:gd name="connsiteX14" fmla="*/ 3020818 w 7050098"/>
              <a:gd name="connsiteY14" fmla="*/ 7468880 h 7468880"/>
              <a:gd name="connsiteX15" fmla="*/ 2789304 w 7050098"/>
              <a:gd name="connsiteY15" fmla="*/ 7468880 h 7468880"/>
              <a:gd name="connsiteX16" fmla="*/ 4255957 w 7050098"/>
              <a:gd name="connsiteY16" fmla="*/ 1121869 h 7468880"/>
              <a:gd name="connsiteX17" fmla="*/ 4487471 w 7050098"/>
              <a:gd name="connsiteY17" fmla="*/ 1121869 h 7468880"/>
              <a:gd name="connsiteX18" fmla="*/ 2467565 w 7050098"/>
              <a:gd name="connsiteY18" fmla="*/ 7322884 h 7468880"/>
              <a:gd name="connsiteX19" fmla="*/ 2236051 w 7050098"/>
              <a:gd name="connsiteY19" fmla="*/ 7322884 h 7468880"/>
              <a:gd name="connsiteX20" fmla="*/ 5818294 w 7050098"/>
              <a:gd name="connsiteY20" fmla="*/ 1037345 h 7468880"/>
              <a:gd name="connsiteX21" fmla="*/ 7050098 w 7050098"/>
              <a:gd name="connsiteY21" fmla="*/ 1037345 h 7468880"/>
              <a:gd name="connsiteX22" fmla="*/ 5308182 w 7050098"/>
              <a:gd name="connsiteY22" fmla="*/ 6201015 h 7468880"/>
              <a:gd name="connsiteX23" fmla="*/ 4076378 w 7050098"/>
              <a:gd name="connsiteY23" fmla="*/ 6201015 h 7468880"/>
              <a:gd name="connsiteX24" fmla="*/ 3794908 w 7050098"/>
              <a:gd name="connsiteY24" fmla="*/ 791456 h 7468880"/>
              <a:gd name="connsiteX25" fmla="*/ 4326108 w 7050098"/>
              <a:gd name="connsiteY25" fmla="*/ 791456 h 7468880"/>
              <a:gd name="connsiteX26" fmla="*/ 2605888 w 7050098"/>
              <a:gd name="connsiteY26" fmla="*/ 5955126 h 7468880"/>
              <a:gd name="connsiteX27" fmla="*/ 2074688 w 7050098"/>
              <a:gd name="connsiteY27" fmla="*/ 5955126 h 7468880"/>
              <a:gd name="connsiteX28" fmla="*/ 2603884 w 7050098"/>
              <a:gd name="connsiteY28" fmla="*/ 729984 h 7468880"/>
              <a:gd name="connsiteX29" fmla="*/ 3135084 w 7050098"/>
              <a:gd name="connsiteY29" fmla="*/ 729984 h 7468880"/>
              <a:gd name="connsiteX30" fmla="*/ 1414864 w 7050098"/>
              <a:gd name="connsiteY30" fmla="*/ 5893654 h 7468880"/>
              <a:gd name="connsiteX31" fmla="*/ 883664 w 7050098"/>
              <a:gd name="connsiteY31" fmla="*/ 5893654 h 7468880"/>
              <a:gd name="connsiteX32" fmla="*/ 4912944 w 7050098"/>
              <a:gd name="connsiteY32" fmla="*/ 0 h 7468880"/>
              <a:gd name="connsiteX33" fmla="*/ 5144458 w 7050098"/>
              <a:gd name="connsiteY33" fmla="*/ 0 h 7468880"/>
              <a:gd name="connsiteX34" fmla="*/ 3124552 w 7050098"/>
              <a:gd name="connsiteY34" fmla="*/ 6201015 h 7468880"/>
              <a:gd name="connsiteX35" fmla="*/ 2893038 w 7050098"/>
              <a:gd name="connsiteY35" fmla="*/ 6201015 h 7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050098" h="7468880">
                <a:moveTo>
                  <a:pt x="2734512" y="2159214"/>
                </a:moveTo>
                <a:lnTo>
                  <a:pt x="3265712" y="2159214"/>
                </a:lnTo>
                <a:lnTo>
                  <a:pt x="1545492" y="7322884"/>
                </a:lnTo>
                <a:lnTo>
                  <a:pt x="1014292" y="7322884"/>
                </a:lnTo>
                <a:close/>
                <a:moveTo>
                  <a:pt x="4935986" y="1828799"/>
                </a:moveTo>
                <a:lnTo>
                  <a:pt x="5467186" y="1828799"/>
                </a:lnTo>
                <a:lnTo>
                  <a:pt x="3746966" y="6992470"/>
                </a:lnTo>
                <a:lnTo>
                  <a:pt x="3215766" y="6992470"/>
                </a:lnTo>
                <a:close/>
                <a:moveTo>
                  <a:pt x="1720220" y="1575228"/>
                </a:moveTo>
                <a:lnTo>
                  <a:pt x="2251420" y="1575228"/>
                </a:lnTo>
                <a:lnTo>
                  <a:pt x="531200" y="6738898"/>
                </a:lnTo>
                <a:lnTo>
                  <a:pt x="0" y="6738898"/>
                </a:lnTo>
                <a:close/>
                <a:moveTo>
                  <a:pt x="4809210" y="1267865"/>
                </a:moveTo>
                <a:lnTo>
                  <a:pt x="5040724" y="1267865"/>
                </a:lnTo>
                <a:lnTo>
                  <a:pt x="3020818" y="7468880"/>
                </a:lnTo>
                <a:lnTo>
                  <a:pt x="2789304" y="7468880"/>
                </a:lnTo>
                <a:close/>
                <a:moveTo>
                  <a:pt x="4255957" y="1121869"/>
                </a:moveTo>
                <a:lnTo>
                  <a:pt x="4487471" y="1121869"/>
                </a:lnTo>
                <a:lnTo>
                  <a:pt x="2467565" y="7322884"/>
                </a:lnTo>
                <a:lnTo>
                  <a:pt x="2236051" y="7322884"/>
                </a:lnTo>
                <a:close/>
                <a:moveTo>
                  <a:pt x="5818294" y="1037345"/>
                </a:moveTo>
                <a:lnTo>
                  <a:pt x="7050098" y="1037345"/>
                </a:lnTo>
                <a:lnTo>
                  <a:pt x="5308182" y="6201015"/>
                </a:lnTo>
                <a:lnTo>
                  <a:pt x="4076378" y="6201015"/>
                </a:lnTo>
                <a:close/>
                <a:moveTo>
                  <a:pt x="3794908" y="791456"/>
                </a:moveTo>
                <a:lnTo>
                  <a:pt x="4326108" y="791456"/>
                </a:lnTo>
                <a:lnTo>
                  <a:pt x="2605888" y="5955126"/>
                </a:lnTo>
                <a:lnTo>
                  <a:pt x="2074688" y="5955126"/>
                </a:lnTo>
                <a:close/>
                <a:moveTo>
                  <a:pt x="2603884" y="729984"/>
                </a:moveTo>
                <a:lnTo>
                  <a:pt x="3135084" y="729984"/>
                </a:lnTo>
                <a:lnTo>
                  <a:pt x="1414864" y="5893654"/>
                </a:lnTo>
                <a:lnTo>
                  <a:pt x="883664" y="5893654"/>
                </a:lnTo>
                <a:close/>
                <a:moveTo>
                  <a:pt x="4912944" y="0"/>
                </a:moveTo>
                <a:lnTo>
                  <a:pt x="5144458" y="0"/>
                </a:lnTo>
                <a:lnTo>
                  <a:pt x="3124552" y="6201015"/>
                </a:lnTo>
                <a:lnTo>
                  <a:pt x="2893038" y="620101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88128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1977" y="2469133"/>
            <a:ext cx="4299355" cy="266265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961423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828800" y="25229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57600" y="43517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8640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78334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481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9139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7346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00997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701181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Oval Callout 8"/>
          <p:cNvSpPr/>
          <p:nvPr userDrawn="1"/>
        </p:nvSpPr>
        <p:spPr>
          <a:xfrm>
            <a:off x="1360074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 userDrawn="1"/>
        </p:nvSpPr>
        <p:spPr>
          <a:xfrm>
            <a:off x="4780918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 userDrawn="1"/>
        </p:nvSpPr>
        <p:spPr>
          <a:xfrm>
            <a:off x="8122025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5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657470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0248630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19102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9102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20101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01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119102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19102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620101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101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70890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057990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134011" y="1978030"/>
            <a:ext cx="3923979" cy="251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1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83341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59085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34829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5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D56-A447-4124-B680-E943C60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DD6D-6B8F-44CF-B24B-A7F6B37E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8735-FA3E-435F-A35B-E777A5A2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B41A9-FA8B-4D6C-9CA5-8201AB51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E8A1-8719-46B8-B727-AED172FD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5520-3996-401E-B253-38EF0CE6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46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78300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37668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544491" y="1978029"/>
            <a:ext cx="2674043" cy="2674043"/>
          </a:xfrm>
          <a:prstGeom prst="round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436796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49809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85540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2127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5233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214078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15491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54911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375919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1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29924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228870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743201" y="1978030"/>
            <a:ext cx="3342554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85755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914556" y="1978030"/>
            <a:ext cx="3342554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" y="4021983"/>
            <a:ext cx="3342554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256954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85754" y="4021983"/>
            <a:ext cx="3342554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28308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321337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10958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39650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110958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39650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1354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33902" y="-7684"/>
            <a:ext cx="7958098" cy="6865684"/>
          </a:xfrm>
          <a:custGeom>
            <a:avLst/>
            <a:gdLst>
              <a:gd name="connsiteX0" fmla="*/ 0 w 5406998"/>
              <a:gd name="connsiteY0" fmla="*/ 0 h 6858000"/>
              <a:gd name="connsiteX1" fmla="*/ 5406998 w 5406998"/>
              <a:gd name="connsiteY1" fmla="*/ 0 h 6858000"/>
              <a:gd name="connsiteX2" fmla="*/ 5406998 w 5406998"/>
              <a:gd name="connsiteY2" fmla="*/ 6858000 h 6858000"/>
              <a:gd name="connsiteX3" fmla="*/ 0 w 5406998"/>
              <a:gd name="connsiteY3" fmla="*/ 6858000 h 6858000"/>
              <a:gd name="connsiteX4" fmla="*/ 0 w 5406998"/>
              <a:gd name="connsiteY4" fmla="*/ 0 h 6858000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2056942 w 5758085"/>
              <a:gd name="connsiteY0" fmla="*/ 0 h 6865684"/>
              <a:gd name="connsiteX1" fmla="*/ 5758085 w 5758085"/>
              <a:gd name="connsiteY1" fmla="*/ 7684 h 6865684"/>
              <a:gd name="connsiteX2" fmla="*/ 5758085 w 5758085"/>
              <a:gd name="connsiteY2" fmla="*/ 6865684 h 6865684"/>
              <a:gd name="connsiteX3" fmla="*/ 351087 w 5758085"/>
              <a:gd name="connsiteY3" fmla="*/ 6865684 h 6865684"/>
              <a:gd name="connsiteX4" fmla="*/ 696868 w 5758085"/>
              <a:gd name="connsiteY4" fmla="*/ 3957277 h 6865684"/>
              <a:gd name="connsiteX5" fmla="*/ 2056942 w 5758085"/>
              <a:gd name="connsiteY5" fmla="*/ 0 h 6865684"/>
              <a:gd name="connsiteX0" fmla="*/ 4389220 w 8090363"/>
              <a:gd name="connsiteY0" fmla="*/ 0 h 6865684"/>
              <a:gd name="connsiteX1" fmla="*/ 8090363 w 8090363"/>
              <a:gd name="connsiteY1" fmla="*/ 7684 h 6865684"/>
              <a:gd name="connsiteX2" fmla="*/ 8090363 w 8090363"/>
              <a:gd name="connsiteY2" fmla="*/ 6865684 h 6865684"/>
              <a:gd name="connsiteX3" fmla="*/ 132265 w 8090363"/>
              <a:gd name="connsiteY3" fmla="*/ 6858000 h 6865684"/>
              <a:gd name="connsiteX4" fmla="*/ 3029146 w 8090363"/>
              <a:gd name="connsiteY4" fmla="*/ 3957277 h 6865684"/>
              <a:gd name="connsiteX5" fmla="*/ 4389220 w 8090363"/>
              <a:gd name="connsiteY5" fmla="*/ 0 h 6865684"/>
              <a:gd name="connsiteX0" fmla="*/ 4373716 w 8074859"/>
              <a:gd name="connsiteY0" fmla="*/ 0 h 6865684"/>
              <a:gd name="connsiteX1" fmla="*/ 8074859 w 8074859"/>
              <a:gd name="connsiteY1" fmla="*/ 7684 h 6865684"/>
              <a:gd name="connsiteX2" fmla="*/ 8074859 w 8074859"/>
              <a:gd name="connsiteY2" fmla="*/ 6865684 h 6865684"/>
              <a:gd name="connsiteX3" fmla="*/ 116761 w 8074859"/>
              <a:gd name="connsiteY3" fmla="*/ 6858000 h 6865684"/>
              <a:gd name="connsiteX4" fmla="*/ 3551525 w 8074859"/>
              <a:gd name="connsiteY4" fmla="*/ 3388659 h 6865684"/>
              <a:gd name="connsiteX5" fmla="*/ 4373716 w 8074859"/>
              <a:gd name="connsiteY5" fmla="*/ 0 h 6865684"/>
              <a:gd name="connsiteX0" fmla="*/ 4256955 w 7958098"/>
              <a:gd name="connsiteY0" fmla="*/ 0 h 6865684"/>
              <a:gd name="connsiteX1" fmla="*/ 7958098 w 7958098"/>
              <a:gd name="connsiteY1" fmla="*/ 7684 h 6865684"/>
              <a:gd name="connsiteX2" fmla="*/ 7958098 w 7958098"/>
              <a:gd name="connsiteY2" fmla="*/ 6865684 h 6865684"/>
              <a:gd name="connsiteX3" fmla="*/ 0 w 7958098"/>
              <a:gd name="connsiteY3" fmla="*/ 6858000 h 6865684"/>
              <a:gd name="connsiteX4" fmla="*/ 3434764 w 7958098"/>
              <a:gd name="connsiteY4" fmla="*/ 3388659 h 6865684"/>
              <a:gd name="connsiteX5" fmla="*/ 4256955 w 7958098"/>
              <a:gd name="connsiteY5" fmla="*/ 0 h 68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8098" h="6865684">
                <a:moveTo>
                  <a:pt x="4256955" y="0"/>
                </a:moveTo>
                <a:lnTo>
                  <a:pt x="7958098" y="7684"/>
                </a:lnTo>
                <a:lnTo>
                  <a:pt x="7958098" y="6865684"/>
                </a:lnTo>
                <a:lnTo>
                  <a:pt x="0" y="6858000"/>
                </a:lnTo>
                <a:cubicBezTo>
                  <a:pt x="186124" y="4290893"/>
                  <a:pt x="3150455" y="4532940"/>
                  <a:pt x="3434764" y="3388659"/>
                </a:cubicBezTo>
                <a:cubicBezTo>
                  <a:pt x="3719073" y="2244378"/>
                  <a:pt x="3413419" y="658266"/>
                  <a:pt x="4256955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193172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84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12E2-E07B-4EB5-B876-E65FC27F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3FD6-8FFA-4D01-8669-46AA7200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FE99-58C0-4380-988F-5C33CF74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039FF-2502-4CE5-80D3-863076A08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A0AB9-9F6C-46D3-A55D-0671E297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E77C0-7A87-49B3-9E77-1B4F9F24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41B7-64B3-4B05-B94F-54560E0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135AA-B840-40A7-9EA4-665B55B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76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401876" y="0"/>
            <a:ext cx="6101121" cy="6858000"/>
          </a:xfrm>
          <a:custGeom>
            <a:avLst/>
            <a:gdLst>
              <a:gd name="connsiteX0" fmla="*/ 3752417 w 6101121"/>
              <a:gd name="connsiteY0" fmla="*/ 1340864 h 6858000"/>
              <a:gd name="connsiteX1" fmla="*/ 6101121 w 6101121"/>
              <a:gd name="connsiteY1" fmla="*/ 1340864 h 6858000"/>
              <a:gd name="connsiteX2" fmla="*/ 4446444 w 6101121"/>
              <a:gd name="connsiteY2" fmla="*/ 6858000 h 6858000"/>
              <a:gd name="connsiteX3" fmla="*/ 2097740 w 6101121"/>
              <a:gd name="connsiteY3" fmla="*/ 6858000 h 6858000"/>
              <a:gd name="connsiteX4" fmla="*/ 1654677 w 6101121"/>
              <a:gd name="connsiteY4" fmla="*/ 0 h 6858000"/>
              <a:gd name="connsiteX5" fmla="*/ 4003381 w 6101121"/>
              <a:gd name="connsiteY5" fmla="*/ 0 h 6858000"/>
              <a:gd name="connsiteX6" fmla="*/ 2348704 w 6101121"/>
              <a:gd name="connsiteY6" fmla="*/ 5517136 h 6858000"/>
              <a:gd name="connsiteX7" fmla="*/ 0 w 6101121"/>
              <a:gd name="connsiteY7" fmla="*/ 5517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121" h="6858000">
                <a:moveTo>
                  <a:pt x="3752417" y="1340864"/>
                </a:moveTo>
                <a:lnTo>
                  <a:pt x="6101121" y="1340864"/>
                </a:lnTo>
                <a:lnTo>
                  <a:pt x="4446444" y="6858000"/>
                </a:lnTo>
                <a:lnTo>
                  <a:pt x="2097740" y="6858000"/>
                </a:lnTo>
                <a:close/>
                <a:moveTo>
                  <a:pt x="1654677" y="0"/>
                </a:moveTo>
                <a:lnTo>
                  <a:pt x="4003381" y="0"/>
                </a:lnTo>
                <a:lnTo>
                  <a:pt x="2348704" y="5517136"/>
                </a:lnTo>
                <a:lnTo>
                  <a:pt x="0" y="551713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285914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909022" y="-1242546"/>
            <a:ext cx="5809348" cy="9008283"/>
          </a:xfrm>
          <a:custGeom>
            <a:avLst/>
            <a:gdLst>
              <a:gd name="connsiteX0" fmla="*/ 4534337 w 5809348"/>
              <a:gd name="connsiteY0" fmla="*/ 6013267 h 9008283"/>
              <a:gd name="connsiteX1" fmla="*/ 5809348 w 5809348"/>
              <a:gd name="connsiteY1" fmla="*/ 6013267 h 9008283"/>
              <a:gd name="connsiteX2" fmla="*/ 4911095 w 5809348"/>
              <a:gd name="connsiteY2" fmla="*/ 9008283 h 9008283"/>
              <a:gd name="connsiteX3" fmla="*/ 3636084 w 5809348"/>
              <a:gd name="connsiteY3" fmla="*/ 9008283 h 9008283"/>
              <a:gd name="connsiteX4" fmla="*/ 3395564 w 5809348"/>
              <a:gd name="connsiteY4" fmla="*/ 5285369 h 9008283"/>
              <a:gd name="connsiteX5" fmla="*/ 4670575 w 5809348"/>
              <a:gd name="connsiteY5" fmla="*/ 5285369 h 9008283"/>
              <a:gd name="connsiteX6" fmla="*/ 3772322 w 5809348"/>
              <a:gd name="connsiteY6" fmla="*/ 8280386 h 9008283"/>
              <a:gd name="connsiteX7" fmla="*/ 2497311 w 5809348"/>
              <a:gd name="connsiteY7" fmla="*/ 8280386 h 9008283"/>
              <a:gd name="connsiteX8" fmla="*/ 2252179 w 5809348"/>
              <a:gd name="connsiteY8" fmla="*/ 4542398 h 9008283"/>
              <a:gd name="connsiteX9" fmla="*/ 3527190 w 5809348"/>
              <a:gd name="connsiteY9" fmla="*/ 4542398 h 9008283"/>
              <a:gd name="connsiteX10" fmla="*/ 2628937 w 5809348"/>
              <a:gd name="connsiteY10" fmla="*/ 7537414 h 9008283"/>
              <a:gd name="connsiteX11" fmla="*/ 1353926 w 5809348"/>
              <a:gd name="connsiteY11" fmla="*/ 7537414 h 9008283"/>
              <a:gd name="connsiteX12" fmla="*/ 1113406 w 5809348"/>
              <a:gd name="connsiteY12" fmla="*/ 3814500 h 9008283"/>
              <a:gd name="connsiteX13" fmla="*/ 2388417 w 5809348"/>
              <a:gd name="connsiteY13" fmla="*/ 3814500 h 9008283"/>
              <a:gd name="connsiteX14" fmla="*/ 1490164 w 5809348"/>
              <a:gd name="connsiteY14" fmla="*/ 6809517 h 9008283"/>
              <a:gd name="connsiteX15" fmla="*/ 215153 w 5809348"/>
              <a:gd name="connsiteY15" fmla="*/ 6809517 h 9008283"/>
              <a:gd name="connsiteX16" fmla="*/ 4319184 w 5809348"/>
              <a:gd name="connsiteY16" fmla="*/ 2198767 h 9008283"/>
              <a:gd name="connsiteX17" fmla="*/ 5594195 w 5809348"/>
              <a:gd name="connsiteY17" fmla="*/ 2198767 h 9008283"/>
              <a:gd name="connsiteX18" fmla="*/ 4695942 w 5809348"/>
              <a:gd name="connsiteY18" fmla="*/ 5193783 h 9008283"/>
              <a:gd name="connsiteX19" fmla="*/ 3420931 w 5809348"/>
              <a:gd name="connsiteY19" fmla="*/ 5193783 h 9008283"/>
              <a:gd name="connsiteX20" fmla="*/ 3180411 w 5809348"/>
              <a:gd name="connsiteY20" fmla="*/ 1470869 h 9008283"/>
              <a:gd name="connsiteX21" fmla="*/ 4455422 w 5809348"/>
              <a:gd name="connsiteY21" fmla="*/ 1470869 h 9008283"/>
              <a:gd name="connsiteX22" fmla="*/ 3557169 w 5809348"/>
              <a:gd name="connsiteY22" fmla="*/ 4465886 h 9008283"/>
              <a:gd name="connsiteX23" fmla="*/ 2282158 w 5809348"/>
              <a:gd name="connsiteY23" fmla="*/ 4465886 h 9008283"/>
              <a:gd name="connsiteX24" fmla="*/ 2037026 w 5809348"/>
              <a:gd name="connsiteY24" fmla="*/ 727898 h 9008283"/>
              <a:gd name="connsiteX25" fmla="*/ 3312037 w 5809348"/>
              <a:gd name="connsiteY25" fmla="*/ 727898 h 9008283"/>
              <a:gd name="connsiteX26" fmla="*/ 2413784 w 5809348"/>
              <a:gd name="connsiteY26" fmla="*/ 3722914 h 9008283"/>
              <a:gd name="connsiteX27" fmla="*/ 1138773 w 5809348"/>
              <a:gd name="connsiteY27" fmla="*/ 3722914 h 9008283"/>
              <a:gd name="connsiteX28" fmla="*/ 898253 w 5809348"/>
              <a:gd name="connsiteY28" fmla="*/ 0 h 9008283"/>
              <a:gd name="connsiteX29" fmla="*/ 2173264 w 5809348"/>
              <a:gd name="connsiteY29" fmla="*/ 0 h 9008283"/>
              <a:gd name="connsiteX30" fmla="*/ 1275011 w 5809348"/>
              <a:gd name="connsiteY30" fmla="*/ 2995016 h 9008283"/>
              <a:gd name="connsiteX31" fmla="*/ 0 w 5809348"/>
              <a:gd name="connsiteY31" fmla="*/ 2995016 h 900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9348" h="9008283">
                <a:moveTo>
                  <a:pt x="4534337" y="6013267"/>
                </a:moveTo>
                <a:lnTo>
                  <a:pt x="5809348" y="6013267"/>
                </a:lnTo>
                <a:lnTo>
                  <a:pt x="4911095" y="9008283"/>
                </a:lnTo>
                <a:lnTo>
                  <a:pt x="3636084" y="9008283"/>
                </a:lnTo>
                <a:close/>
                <a:moveTo>
                  <a:pt x="3395564" y="5285369"/>
                </a:moveTo>
                <a:lnTo>
                  <a:pt x="4670575" y="5285369"/>
                </a:lnTo>
                <a:lnTo>
                  <a:pt x="3772322" y="8280386"/>
                </a:lnTo>
                <a:lnTo>
                  <a:pt x="2497311" y="8280386"/>
                </a:lnTo>
                <a:close/>
                <a:moveTo>
                  <a:pt x="2252179" y="4542398"/>
                </a:moveTo>
                <a:lnTo>
                  <a:pt x="3527190" y="4542398"/>
                </a:lnTo>
                <a:lnTo>
                  <a:pt x="2628937" y="7537414"/>
                </a:lnTo>
                <a:lnTo>
                  <a:pt x="1353926" y="7537414"/>
                </a:lnTo>
                <a:close/>
                <a:moveTo>
                  <a:pt x="1113406" y="3814500"/>
                </a:moveTo>
                <a:lnTo>
                  <a:pt x="2388417" y="3814500"/>
                </a:lnTo>
                <a:lnTo>
                  <a:pt x="1490164" y="6809517"/>
                </a:lnTo>
                <a:lnTo>
                  <a:pt x="215153" y="6809517"/>
                </a:lnTo>
                <a:close/>
                <a:moveTo>
                  <a:pt x="4319184" y="2198767"/>
                </a:moveTo>
                <a:lnTo>
                  <a:pt x="5594195" y="2198767"/>
                </a:lnTo>
                <a:lnTo>
                  <a:pt x="4695942" y="5193783"/>
                </a:lnTo>
                <a:lnTo>
                  <a:pt x="3420931" y="5193783"/>
                </a:lnTo>
                <a:close/>
                <a:moveTo>
                  <a:pt x="3180411" y="1470869"/>
                </a:moveTo>
                <a:lnTo>
                  <a:pt x="4455422" y="1470869"/>
                </a:lnTo>
                <a:lnTo>
                  <a:pt x="3557169" y="4465886"/>
                </a:lnTo>
                <a:lnTo>
                  <a:pt x="2282158" y="4465886"/>
                </a:lnTo>
                <a:close/>
                <a:moveTo>
                  <a:pt x="2037026" y="727898"/>
                </a:moveTo>
                <a:lnTo>
                  <a:pt x="3312037" y="727898"/>
                </a:lnTo>
                <a:lnTo>
                  <a:pt x="2413784" y="3722914"/>
                </a:lnTo>
                <a:lnTo>
                  <a:pt x="1138773" y="3722914"/>
                </a:lnTo>
                <a:close/>
                <a:moveTo>
                  <a:pt x="898253" y="0"/>
                </a:moveTo>
                <a:lnTo>
                  <a:pt x="2173264" y="0"/>
                </a:lnTo>
                <a:lnTo>
                  <a:pt x="1275011" y="2995016"/>
                </a:lnTo>
                <a:lnTo>
                  <a:pt x="0" y="299501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908499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3567607" y="-577560"/>
            <a:ext cx="9989713" cy="7724256"/>
          </a:xfrm>
          <a:custGeom>
            <a:avLst/>
            <a:gdLst>
              <a:gd name="connsiteX0" fmla="*/ 3165357 w 9989713"/>
              <a:gd name="connsiteY0" fmla="*/ 3965379 h 7724256"/>
              <a:gd name="connsiteX1" fmla="*/ 3746605 w 9989713"/>
              <a:gd name="connsiteY1" fmla="*/ 6653058 h 7724256"/>
              <a:gd name="connsiteX2" fmla="*/ 1127577 w 9989713"/>
              <a:gd name="connsiteY2" fmla="*/ 7516537 h 7724256"/>
              <a:gd name="connsiteX3" fmla="*/ 114266 w 9989713"/>
              <a:gd name="connsiteY3" fmla="*/ 4958635 h 7724256"/>
              <a:gd name="connsiteX4" fmla="*/ 1437118 w 9989713"/>
              <a:gd name="connsiteY4" fmla="*/ 5443536 h 7724256"/>
              <a:gd name="connsiteX5" fmla="*/ 1723208 w 9989713"/>
              <a:gd name="connsiteY5" fmla="*/ 6239005 h 7724256"/>
              <a:gd name="connsiteX6" fmla="*/ 2524080 w 9989713"/>
              <a:gd name="connsiteY6" fmla="*/ 5951141 h 7724256"/>
              <a:gd name="connsiteX7" fmla="*/ 2361967 w 9989713"/>
              <a:gd name="connsiteY7" fmla="*/ 5124402 h 7724256"/>
              <a:gd name="connsiteX8" fmla="*/ 7559587 w 9989713"/>
              <a:gd name="connsiteY8" fmla="*/ 2555676 h 7724256"/>
              <a:gd name="connsiteX9" fmla="*/ 7653574 w 9989713"/>
              <a:gd name="connsiteY9" fmla="*/ 5063871 h 7724256"/>
              <a:gd name="connsiteX10" fmla="*/ 5225780 w 9989713"/>
              <a:gd name="connsiteY10" fmla="*/ 5779089 h 7724256"/>
              <a:gd name="connsiteX11" fmla="*/ 4042379 w 9989713"/>
              <a:gd name="connsiteY11" fmla="*/ 3558177 h 7724256"/>
              <a:gd name="connsiteX12" fmla="*/ 5415550 w 9989713"/>
              <a:gd name="connsiteY12" fmla="*/ 3777816 h 7724256"/>
              <a:gd name="connsiteX13" fmla="*/ 5759548 w 9989713"/>
              <a:gd name="connsiteY13" fmla="*/ 4493805 h 7724256"/>
              <a:gd name="connsiteX14" fmla="*/ 6527312 w 9989713"/>
              <a:gd name="connsiteY14" fmla="*/ 4245057 h 7724256"/>
              <a:gd name="connsiteX15" fmla="*/ 6500874 w 9989713"/>
              <a:gd name="connsiteY15" fmla="*/ 3460447 h 7724256"/>
              <a:gd name="connsiteX16" fmla="*/ 3389222 w 9989713"/>
              <a:gd name="connsiteY16" fmla="*/ 1292734 h 7724256"/>
              <a:gd name="connsiteX17" fmla="*/ 3535713 w 9989713"/>
              <a:gd name="connsiteY17" fmla="*/ 1293841 h 7724256"/>
              <a:gd name="connsiteX18" fmla="*/ 4078181 w 9989713"/>
              <a:gd name="connsiteY18" fmla="*/ 1398118 h 7724256"/>
              <a:gd name="connsiteX19" fmla="*/ 5422171 w 9989713"/>
              <a:gd name="connsiteY19" fmla="*/ 3684778 h 7724256"/>
              <a:gd name="connsiteX20" fmla="*/ 4045165 w 9989713"/>
              <a:gd name="connsiteY20" fmla="*/ 3463039 h 7724256"/>
              <a:gd name="connsiteX21" fmla="*/ 3652727 w 9989713"/>
              <a:gd name="connsiteY21" fmla="*/ 2727103 h 7724256"/>
              <a:gd name="connsiteX22" fmla="*/ 2895590 w 9989713"/>
              <a:gd name="connsiteY22" fmla="*/ 3093220 h 7724256"/>
              <a:gd name="connsiteX23" fmla="*/ 3074452 w 9989713"/>
              <a:gd name="connsiteY23" fmla="*/ 3901034 h 7724256"/>
              <a:gd name="connsiteX24" fmla="*/ 2274139 w 9989713"/>
              <a:gd name="connsiteY24" fmla="*/ 5045722 h 7724256"/>
              <a:gd name="connsiteX25" fmla="*/ 1644766 w 9989713"/>
              <a:gd name="connsiteY25" fmla="*/ 2473515 h 7724256"/>
              <a:gd name="connsiteX26" fmla="*/ 3389222 w 9989713"/>
              <a:gd name="connsiteY26" fmla="*/ 1292734 h 7724256"/>
              <a:gd name="connsiteX27" fmla="*/ 7945074 w 9989713"/>
              <a:gd name="connsiteY27" fmla="*/ 586 h 7724256"/>
              <a:gd name="connsiteX28" fmla="*/ 8784354 w 9989713"/>
              <a:gd name="connsiteY28" fmla="*/ 170455 h 7724256"/>
              <a:gd name="connsiteX29" fmla="*/ 9965994 w 9989713"/>
              <a:gd name="connsiteY29" fmla="*/ 2392797 h 7724256"/>
              <a:gd name="connsiteX30" fmla="*/ 8588988 w 9989713"/>
              <a:gd name="connsiteY30" fmla="*/ 2171058 h 7724256"/>
              <a:gd name="connsiteX31" fmla="*/ 8248009 w 9989713"/>
              <a:gd name="connsiteY31" fmla="*/ 1459140 h 7724256"/>
              <a:gd name="connsiteX32" fmla="*/ 7484869 w 9989713"/>
              <a:gd name="connsiteY32" fmla="*/ 1705998 h 7724256"/>
              <a:gd name="connsiteX33" fmla="*/ 7510880 w 9989713"/>
              <a:gd name="connsiteY33" fmla="*/ 2485648 h 7724256"/>
              <a:gd name="connsiteX34" fmla="*/ 6448833 w 9989713"/>
              <a:gd name="connsiteY34" fmla="*/ 3392886 h 7724256"/>
              <a:gd name="connsiteX35" fmla="*/ 6355663 w 9989713"/>
              <a:gd name="connsiteY35" fmla="*/ 884200 h 7724256"/>
              <a:gd name="connsiteX36" fmla="*/ 7945074 w 9989713"/>
              <a:gd name="connsiteY36" fmla="*/ 586 h 77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89713" h="7724256">
                <a:moveTo>
                  <a:pt x="3165357" y="3965379"/>
                </a:moveTo>
                <a:cubicBezTo>
                  <a:pt x="3986501" y="4579191"/>
                  <a:pt x="4236151" y="5733568"/>
                  <a:pt x="3746605" y="6653058"/>
                </a:cubicBezTo>
                <a:cubicBezTo>
                  <a:pt x="3233057" y="7617630"/>
                  <a:pt x="2082860" y="7996844"/>
                  <a:pt x="1127577" y="7516537"/>
                </a:cubicBezTo>
                <a:cubicBezTo>
                  <a:pt x="211949" y="7056168"/>
                  <a:pt x="-224347" y="5954826"/>
                  <a:pt x="114266" y="4958635"/>
                </a:cubicBezTo>
                <a:lnTo>
                  <a:pt x="1437118" y="5443536"/>
                </a:lnTo>
                <a:cubicBezTo>
                  <a:pt x="1348597" y="5752048"/>
                  <a:pt x="1469350" y="6087802"/>
                  <a:pt x="1723208" y="6239005"/>
                </a:cubicBezTo>
                <a:cubicBezTo>
                  <a:pt x="2014461" y="6412482"/>
                  <a:pt x="2374978" y="6282899"/>
                  <a:pt x="2524080" y="5951141"/>
                </a:cubicBezTo>
                <a:cubicBezTo>
                  <a:pt x="2651704" y="5667173"/>
                  <a:pt x="2583791" y="5320832"/>
                  <a:pt x="2361967" y="5124402"/>
                </a:cubicBezTo>
                <a:close/>
                <a:moveTo>
                  <a:pt x="7559587" y="2555676"/>
                </a:moveTo>
                <a:cubicBezTo>
                  <a:pt x="8129630" y="3275006"/>
                  <a:pt x="8168065" y="4300714"/>
                  <a:pt x="7653574" y="5063871"/>
                </a:cubicBezTo>
                <a:cubicBezTo>
                  <a:pt x="7110078" y="5870052"/>
                  <a:pt x="6095968" y="6168804"/>
                  <a:pt x="5225780" y="5779089"/>
                </a:cubicBezTo>
                <a:cubicBezTo>
                  <a:pt x="4390375" y="5404951"/>
                  <a:pt x="3903882" y="4491939"/>
                  <a:pt x="4042379" y="3558177"/>
                </a:cubicBezTo>
                <a:lnTo>
                  <a:pt x="5415550" y="3777816"/>
                </a:lnTo>
                <a:cubicBezTo>
                  <a:pt x="5378001" y="4075722"/>
                  <a:pt x="5517611" y="4366302"/>
                  <a:pt x="5759548" y="4493805"/>
                </a:cubicBezTo>
                <a:cubicBezTo>
                  <a:pt x="6034682" y="4638803"/>
                  <a:pt x="6362600" y="4532560"/>
                  <a:pt x="6527312" y="4245057"/>
                </a:cubicBezTo>
                <a:cubicBezTo>
                  <a:pt x="6665829" y="4003276"/>
                  <a:pt x="6655263" y="3689703"/>
                  <a:pt x="6500874" y="3460447"/>
                </a:cubicBezTo>
                <a:close/>
                <a:moveTo>
                  <a:pt x="3389222" y="1292734"/>
                </a:moveTo>
                <a:cubicBezTo>
                  <a:pt x="3437879" y="1291238"/>
                  <a:pt x="3486740" y="1291594"/>
                  <a:pt x="3535713" y="1293841"/>
                </a:cubicBezTo>
                <a:cubicBezTo>
                  <a:pt x="3716536" y="1302138"/>
                  <a:pt x="3898889" y="1336220"/>
                  <a:pt x="4078181" y="1398118"/>
                </a:cubicBezTo>
                <a:cubicBezTo>
                  <a:pt x="5003529" y="1717580"/>
                  <a:pt x="5571596" y="2684089"/>
                  <a:pt x="5422171" y="3684778"/>
                </a:cubicBezTo>
                <a:lnTo>
                  <a:pt x="4045165" y="3463039"/>
                </a:lnTo>
                <a:cubicBezTo>
                  <a:pt x="4085603" y="3143874"/>
                  <a:pt x="3921724" y="2836552"/>
                  <a:pt x="3652727" y="2727103"/>
                </a:cubicBezTo>
                <a:cubicBezTo>
                  <a:pt x="3354215" y="2605645"/>
                  <a:pt x="3023272" y="2765674"/>
                  <a:pt x="2895590" y="3093220"/>
                </a:cubicBezTo>
                <a:cubicBezTo>
                  <a:pt x="2784976" y="3376981"/>
                  <a:pt x="2858525" y="3709164"/>
                  <a:pt x="3074452" y="3901034"/>
                </a:cubicBezTo>
                <a:lnTo>
                  <a:pt x="2274139" y="5045722"/>
                </a:lnTo>
                <a:cubicBezTo>
                  <a:pt x="1494642" y="4458006"/>
                  <a:pt x="1229983" y="3376361"/>
                  <a:pt x="1644766" y="2473515"/>
                </a:cubicBezTo>
                <a:cubicBezTo>
                  <a:pt x="1975277" y="1754103"/>
                  <a:pt x="2659364" y="1315167"/>
                  <a:pt x="3389222" y="1292734"/>
                </a:cubicBezTo>
                <a:close/>
                <a:moveTo>
                  <a:pt x="7945074" y="586"/>
                </a:moveTo>
                <a:cubicBezTo>
                  <a:pt x="8226430" y="-6368"/>
                  <a:pt x="8512447" y="48416"/>
                  <a:pt x="8784354" y="170455"/>
                </a:cubicBezTo>
                <a:cubicBezTo>
                  <a:pt x="9619627" y="545347"/>
                  <a:pt x="10105430" y="1459010"/>
                  <a:pt x="9965994" y="2392797"/>
                </a:cubicBezTo>
                <a:lnTo>
                  <a:pt x="8588988" y="2171058"/>
                </a:lnTo>
                <a:cubicBezTo>
                  <a:pt x="8626492" y="1875052"/>
                  <a:pt x="8488120" y="1586151"/>
                  <a:pt x="8248009" y="1459140"/>
                </a:cubicBezTo>
                <a:cubicBezTo>
                  <a:pt x="7974674" y="1314555"/>
                  <a:pt x="7648621" y="1420026"/>
                  <a:pt x="7484869" y="1705998"/>
                </a:cubicBezTo>
                <a:cubicBezTo>
                  <a:pt x="7347319" y="1946212"/>
                  <a:pt x="7357713" y="2257761"/>
                  <a:pt x="7510880" y="2485648"/>
                </a:cubicBezTo>
                <a:lnTo>
                  <a:pt x="6448833" y="3392886"/>
                </a:lnTo>
                <a:cubicBezTo>
                  <a:pt x="5878803" y="2673268"/>
                  <a:pt x="5840699" y="1647272"/>
                  <a:pt x="6355663" y="884200"/>
                </a:cubicBezTo>
                <a:cubicBezTo>
                  <a:pt x="6729666" y="330004"/>
                  <a:pt x="7326091" y="15887"/>
                  <a:pt x="7945074" y="58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118377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548948" y="2238664"/>
            <a:ext cx="7643051" cy="3232188"/>
          </a:xfrm>
          <a:custGeom>
            <a:avLst/>
            <a:gdLst>
              <a:gd name="connsiteX0" fmla="*/ 891349 w 8711134"/>
              <a:gd name="connsiteY0" fmla="*/ 2897323 h 3232188"/>
              <a:gd name="connsiteX1" fmla="*/ 8711133 w 8711134"/>
              <a:gd name="connsiteY1" fmla="*/ 2897323 h 3232188"/>
              <a:gd name="connsiteX2" fmla="*/ 8711133 w 8711134"/>
              <a:gd name="connsiteY2" fmla="*/ 3232188 h 3232188"/>
              <a:gd name="connsiteX3" fmla="*/ 891349 w 8711134"/>
              <a:gd name="connsiteY3" fmla="*/ 3232188 h 3232188"/>
              <a:gd name="connsiteX4" fmla="*/ 2504996 w 8711134"/>
              <a:gd name="connsiteY4" fmla="*/ 1971384 h 3232188"/>
              <a:gd name="connsiteX5" fmla="*/ 8495981 w 8711134"/>
              <a:gd name="connsiteY5" fmla="*/ 1971384 h 3232188"/>
              <a:gd name="connsiteX6" fmla="*/ 8495981 w 8711134"/>
              <a:gd name="connsiteY6" fmla="*/ 2805711 h 3232188"/>
              <a:gd name="connsiteX7" fmla="*/ 2504996 w 8711134"/>
              <a:gd name="connsiteY7" fmla="*/ 2805711 h 3232188"/>
              <a:gd name="connsiteX8" fmla="*/ 0 w 8711134"/>
              <a:gd name="connsiteY8" fmla="*/ 1544933 h 3232188"/>
              <a:gd name="connsiteX9" fmla="*/ 7366427 w 8711134"/>
              <a:gd name="connsiteY9" fmla="*/ 1544933 h 3232188"/>
              <a:gd name="connsiteX10" fmla="*/ 7366427 w 8711134"/>
              <a:gd name="connsiteY10" fmla="*/ 1879798 h 3232188"/>
              <a:gd name="connsiteX11" fmla="*/ 0 w 8711134"/>
              <a:gd name="connsiteY11" fmla="*/ 1879798 h 3232188"/>
              <a:gd name="connsiteX12" fmla="*/ 1344706 w 8711134"/>
              <a:gd name="connsiteY12" fmla="*/ 960504 h 3232188"/>
              <a:gd name="connsiteX13" fmla="*/ 8711133 w 8711134"/>
              <a:gd name="connsiteY13" fmla="*/ 960504 h 3232188"/>
              <a:gd name="connsiteX14" fmla="*/ 8711133 w 8711134"/>
              <a:gd name="connsiteY14" fmla="*/ 1453347 h 3232188"/>
              <a:gd name="connsiteX15" fmla="*/ 1344706 w 8711134"/>
              <a:gd name="connsiteY15" fmla="*/ 1453347 h 3232188"/>
              <a:gd name="connsiteX16" fmla="*/ 822193 w 8711134"/>
              <a:gd name="connsiteY16" fmla="*/ 0 h 3232188"/>
              <a:gd name="connsiteX17" fmla="*/ 8711134 w 8711134"/>
              <a:gd name="connsiteY17" fmla="*/ 0 h 3232188"/>
              <a:gd name="connsiteX18" fmla="*/ 8711134 w 8711134"/>
              <a:gd name="connsiteY18" fmla="*/ 834327 h 3232188"/>
              <a:gd name="connsiteX19" fmla="*/ 822193 w 8711134"/>
              <a:gd name="connsiteY19" fmla="*/ 834327 h 32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11134" h="3232188">
                <a:moveTo>
                  <a:pt x="891349" y="2897323"/>
                </a:moveTo>
                <a:lnTo>
                  <a:pt x="8711133" y="2897323"/>
                </a:lnTo>
                <a:lnTo>
                  <a:pt x="8711133" y="3232188"/>
                </a:lnTo>
                <a:lnTo>
                  <a:pt x="891349" y="3232188"/>
                </a:lnTo>
                <a:close/>
                <a:moveTo>
                  <a:pt x="2504996" y="1971384"/>
                </a:moveTo>
                <a:lnTo>
                  <a:pt x="8495981" y="1971384"/>
                </a:lnTo>
                <a:lnTo>
                  <a:pt x="8495981" y="2805711"/>
                </a:lnTo>
                <a:lnTo>
                  <a:pt x="2504996" y="2805711"/>
                </a:lnTo>
                <a:close/>
                <a:moveTo>
                  <a:pt x="0" y="1544933"/>
                </a:moveTo>
                <a:lnTo>
                  <a:pt x="7366427" y="1544933"/>
                </a:lnTo>
                <a:lnTo>
                  <a:pt x="7366427" y="1879798"/>
                </a:lnTo>
                <a:lnTo>
                  <a:pt x="0" y="1879798"/>
                </a:lnTo>
                <a:close/>
                <a:moveTo>
                  <a:pt x="1344706" y="960504"/>
                </a:moveTo>
                <a:lnTo>
                  <a:pt x="8711133" y="960504"/>
                </a:lnTo>
                <a:lnTo>
                  <a:pt x="8711133" y="1453347"/>
                </a:lnTo>
                <a:lnTo>
                  <a:pt x="1344706" y="1453347"/>
                </a:lnTo>
                <a:close/>
                <a:moveTo>
                  <a:pt x="822193" y="0"/>
                </a:moveTo>
                <a:lnTo>
                  <a:pt x="8711134" y="0"/>
                </a:lnTo>
                <a:lnTo>
                  <a:pt x="8711134" y="834327"/>
                </a:lnTo>
                <a:lnTo>
                  <a:pt x="822193" y="834327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40753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5301983" y="-154746"/>
            <a:ext cx="7184572" cy="7184572"/>
          </a:xfrm>
          <a:custGeom>
            <a:avLst/>
            <a:gdLst>
              <a:gd name="connsiteX0" fmla="*/ 3592284 w 7184572"/>
              <a:gd name="connsiteY0" fmla="*/ 2983071 h 7184572"/>
              <a:gd name="connsiteX1" fmla="*/ 4222352 w 7184572"/>
              <a:gd name="connsiteY1" fmla="*/ 3613139 h 7184572"/>
              <a:gd name="connsiteX2" fmla="*/ 3592284 w 7184572"/>
              <a:gd name="connsiteY2" fmla="*/ 4243207 h 7184572"/>
              <a:gd name="connsiteX3" fmla="*/ 2962216 w 7184572"/>
              <a:gd name="connsiteY3" fmla="*/ 3613139 h 7184572"/>
              <a:gd name="connsiteX4" fmla="*/ 3592284 w 7184572"/>
              <a:gd name="connsiteY4" fmla="*/ 2983071 h 7184572"/>
              <a:gd name="connsiteX5" fmla="*/ 3592284 w 7184572"/>
              <a:gd name="connsiteY5" fmla="*/ 2834683 h 7184572"/>
              <a:gd name="connsiteX6" fmla="*/ 2813828 w 7184572"/>
              <a:gd name="connsiteY6" fmla="*/ 3613139 h 7184572"/>
              <a:gd name="connsiteX7" fmla="*/ 3592284 w 7184572"/>
              <a:gd name="connsiteY7" fmla="*/ 4391595 h 7184572"/>
              <a:gd name="connsiteX8" fmla="*/ 4370740 w 7184572"/>
              <a:gd name="connsiteY8" fmla="*/ 3613139 h 7184572"/>
              <a:gd name="connsiteX9" fmla="*/ 3592284 w 7184572"/>
              <a:gd name="connsiteY9" fmla="*/ 2834683 h 7184572"/>
              <a:gd name="connsiteX10" fmla="*/ 3592284 w 7184572"/>
              <a:gd name="connsiteY10" fmla="*/ 2054919 h 7184572"/>
              <a:gd name="connsiteX11" fmla="*/ 5150504 w 7184572"/>
              <a:gd name="connsiteY11" fmla="*/ 3613139 h 7184572"/>
              <a:gd name="connsiteX12" fmla="*/ 3592284 w 7184572"/>
              <a:gd name="connsiteY12" fmla="*/ 5171359 h 7184572"/>
              <a:gd name="connsiteX13" fmla="*/ 2034064 w 7184572"/>
              <a:gd name="connsiteY13" fmla="*/ 3613139 h 7184572"/>
              <a:gd name="connsiteX14" fmla="*/ 3592284 w 7184572"/>
              <a:gd name="connsiteY14" fmla="*/ 2054919 h 7184572"/>
              <a:gd name="connsiteX15" fmla="*/ 3592285 w 7184572"/>
              <a:gd name="connsiteY15" fmla="*/ 1936848 h 7184572"/>
              <a:gd name="connsiteX16" fmla="*/ 1915993 w 7184572"/>
              <a:gd name="connsiteY16" fmla="*/ 3613140 h 7184572"/>
              <a:gd name="connsiteX17" fmla="*/ 3592285 w 7184572"/>
              <a:gd name="connsiteY17" fmla="*/ 5289432 h 7184572"/>
              <a:gd name="connsiteX18" fmla="*/ 5268577 w 7184572"/>
              <a:gd name="connsiteY18" fmla="*/ 3613140 h 7184572"/>
              <a:gd name="connsiteX19" fmla="*/ 3592285 w 7184572"/>
              <a:gd name="connsiteY19" fmla="*/ 1936848 h 7184572"/>
              <a:gd name="connsiteX20" fmla="*/ 3592285 w 7184572"/>
              <a:gd name="connsiteY20" fmla="*/ 1734394 h 7184572"/>
              <a:gd name="connsiteX21" fmla="*/ 5471031 w 7184572"/>
              <a:gd name="connsiteY21" fmla="*/ 3613140 h 7184572"/>
              <a:gd name="connsiteX22" fmla="*/ 3592285 w 7184572"/>
              <a:gd name="connsiteY22" fmla="*/ 5491886 h 7184572"/>
              <a:gd name="connsiteX23" fmla="*/ 1713539 w 7184572"/>
              <a:gd name="connsiteY23" fmla="*/ 3613140 h 7184572"/>
              <a:gd name="connsiteX24" fmla="*/ 3592285 w 7184572"/>
              <a:gd name="connsiteY24" fmla="*/ 1734394 h 7184572"/>
              <a:gd name="connsiteX25" fmla="*/ 3594875 w 7184572"/>
              <a:gd name="connsiteY25" fmla="*/ 1608717 h 7184572"/>
              <a:gd name="connsiteX26" fmla="*/ 1611307 w 7184572"/>
              <a:gd name="connsiteY26" fmla="*/ 3592285 h 7184572"/>
              <a:gd name="connsiteX27" fmla="*/ 3594875 w 7184572"/>
              <a:gd name="connsiteY27" fmla="*/ 5575853 h 7184572"/>
              <a:gd name="connsiteX28" fmla="*/ 5578443 w 7184572"/>
              <a:gd name="connsiteY28" fmla="*/ 3592285 h 7184572"/>
              <a:gd name="connsiteX29" fmla="*/ 3594875 w 7184572"/>
              <a:gd name="connsiteY29" fmla="*/ 1608717 h 7184572"/>
              <a:gd name="connsiteX30" fmla="*/ 3594875 w 7184572"/>
              <a:gd name="connsiteY30" fmla="*/ 791427 h 7184572"/>
              <a:gd name="connsiteX31" fmla="*/ 6395733 w 7184572"/>
              <a:gd name="connsiteY31" fmla="*/ 3592285 h 7184572"/>
              <a:gd name="connsiteX32" fmla="*/ 3594875 w 7184572"/>
              <a:gd name="connsiteY32" fmla="*/ 6393143 h 7184572"/>
              <a:gd name="connsiteX33" fmla="*/ 794017 w 7184572"/>
              <a:gd name="connsiteY33" fmla="*/ 3592285 h 7184572"/>
              <a:gd name="connsiteX34" fmla="*/ 3594875 w 7184572"/>
              <a:gd name="connsiteY34" fmla="*/ 791427 h 7184572"/>
              <a:gd name="connsiteX35" fmla="*/ 3592285 w 7184572"/>
              <a:gd name="connsiteY35" fmla="*/ 712559 h 7184572"/>
              <a:gd name="connsiteX36" fmla="*/ 712558 w 7184572"/>
              <a:gd name="connsiteY36" fmla="*/ 3592286 h 7184572"/>
              <a:gd name="connsiteX37" fmla="*/ 3592285 w 7184572"/>
              <a:gd name="connsiteY37" fmla="*/ 6472013 h 7184572"/>
              <a:gd name="connsiteX38" fmla="*/ 6472012 w 7184572"/>
              <a:gd name="connsiteY38" fmla="*/ 3592286 h 7184572"/>
              <a:gd name="connsiteX39" fmla="*/ 3592285 w 7184572"/>
              <a:gd name="connsiteY39" fmla="*/ 712559 h 7184572"/>
              <a:gd name="connsiteX40" fmla="*/ 3592286 w 7184572"/>
              <a:gd name="connsiteY40" fmla="*/ 419312 h 7184572"/>
              <a:gd name="connsiteX41" fmla="*/ 6765260 w 7184572"/>
              <a:gd name="connsiteY41" fmla="*/ 3592286 h 7184572"/>
              <a:gd name="connsiteX42" fmla="*/ 3592286 w 7184572"/>
              <a:gd name="connsiteY42" fmla="*/ 6765260 h 7184572"/>
              <a:gd name="connsiteX43" fmla="*/ 419312 w 7184572"/>
              <a:gd name="connsiteY43" fmla="*/ 3592286 h 7184572"/>
              <a:gd name="connsiteX44" fmla="*/ 3592286 w 7184572"/>
              <a:gd name="connsiteY44" fmla="*/ 419312 h 7184572"/>
              <a:gd name="connsiteX45" fmla="*/ 3592286 w 7184572"/>
              <a:gd name="connsiteY45" fmla="*/ 331999 h 7184572"/>
              <a:gd name="connsiteX46" fmla="*/ 331999 w 7184572"/>
              <a:gd name="connsiteY46" fmla="*/ 3592286 h 7184572"/>
              <a:gd name="connsiteX47" fmla="*/ 3592286 w 7184572"/>
              <a:gd name="connsiteY47" fmla="*/ 6852573 h 7184572"/>
              <a:gd name="connsiteX48" fmla="*/ 6852573 w 7184572"/>
              <a:gd name="connsiteY48" fmla="*/ 3592286 h 7184572"/>
              <a:gd name="connsiteX49" fmla="*/ 3592286 w 7184572"/>
              <a:gd name="connsiteY49" fmla="*/ 331999 h 7184572"/>
              <a:gd name="connsiteX50" fmla="*/ 3592286 w 7184572"/>
              <a:gd name="connsiteY50" fmla="*/ 0 h 7184572"/>
              <a:gd name="connsiteX51" fmla="*/ 7184572 w 7184572"/>
              <a:gd name="connsiteY51" fmla="*/ 3592286 h 7184572"/>
              <a:gd name="connsiteX52" fmla="*/ 3592286 w 7184572"/>
              <a:gd name="connsiteY52" fmla="*/ 7184572 h 7184572"/>
              <a:gd name="connsiteX53" fmla="*/ 0 w 7184572"/>
              <a:gd name="connsiteY53" fmla="*/ 3592286 h 7184572"/>
              <a:gd name="connsiteX54" fmla="*/ 3592286 w 7184572"/>
              <a:gd name="connsiteY54" fmla="*/ 0 h 71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184572" h="7184572">
                <a:moveTo>
                  <a:pt x="3592284" y="2983071"/>
                </a:moveTo>
                <a:cubicBezTo>
                  <a:pt x="3940261" y="2983071"/>
                  <a:pt x="4222352" y="3265163"/>
                  <a:pt x="4222352" y="3613139"/>
                </a:cubicBezTo>
                <a:cubicBezTo>
                  <a:pt x="4222352" y="3961116"/>
                  <a:pt x="3940261" y="4243207"/>
                  <a:pt x="3592284" y="4243207"/>
                </a:cubicBezTo>
                <a:cubicBezTo>
                  <a:pt x="3244307" y="4243207"/>
                  <a:pt x="2962216" y="3961116"/>
                  <a:pt x="2962216" y="3613139"/>
                </a:cubicBezTo>
                <a:cubicBezTo>
                  <a:pt x="2962216" y="3265163"/>
                  <a:pt x="3244307" y="2983071"/>
                  <a:pt x="3592284" y="2983071"/>
                </a:cubicBezTo>
                <a:close/>
                <a:moveTo>
                  <a:pt x="3592284" y="2834683"/>
                </a:moveTo>
                <a:cubicBezTo>
                  <a:pt x="3162355" y="2834683"/>
                  <a:pt x="2813828" y="3183210"/>
                  <a:pt x="2813828" y="3613139"/>
                </a:cubicBezTo>
                <a:cubicBezTo>
                  <a:pt x="2813828" y="4043068"/>
                  <a:pt x="3162355" y="4391595"/>
                  <a:pt x="3592284" y="4391595"/>
                </a:cubicBezTo>
                <a:cubicBezTo>
                  <a:pt x="4022213" y="4391595"/>
                  <a:pt x="4370740" y="4043068"/>
                  <a:pt x="4370740" y="3613139"/>
                </a:cubicBezTo>
                <a:cubicBezTo>
                  <a:pt x="4370740" y="3183210"/>
                  <a:pt x="4022213" y="2834683"/>
                  <a:pt x="3592284" y="2834683"/>
                </a:cubicBezTo>
                <a:close/>
                <a:moveTo>
                  <a:pt x="3592284" y="2054919"/>
                </a:moveTo>
                <a:cubicBezTo>
                  <a:pt x="4452865" y="2054919"/>
                  <a:pt x="5150504" y="2752558"/>
                  <a:pt x="5150504" y="3613139"/>
                </a:cubicBezTo>
                <a:cubicBezTo>
                  <a:pt x="5150504" y="4473720"/>
                  <a:pt x="4452865" y="5171359"/>
                  <a:pt x="3592284" y="5171359"/>
                </a:cubicBezTo>
                <a:cubicBezTo>
                  <a:pt x="2731703" y="5171359"/>
                  <a:pt x="2034064" y="4473720"/>
                  <a:pt x="2034064" y="3613139"/>
                </a:cubicBezTo>
                <a:cubicBezTo>
                  <a:pt x="2034064" y="2752558"/>
                  <a:pt x="2731703" y="2054919"/>
                  <a:pt x="3592284" y="2054919"/>
                </a:cubicBezTo>
                <a:close/>
                <a:moveTo>
                  <a:pt x="3592285" y="1936848"/>
                </a:moveTo>
                <a:cubicBezTo>
                  <a:pt x="2666494" y="1936848"/>
                  <a:pt x="1915993" y="2687349"/>
                  <a:pt x="1915993" y="3613140"/>
                </a:cubicBezTo>
                <a:cubicBezTo>
                  <a:pt x="1915993" y="4538931"/>
                  <a:pt x="2666494" y="5289432"/>
                  <a:pt x="3592285" y="5289432"/>
                </a:cubicBezTo>
                <a:cubicBezTo>
                  <a:pt x="4518076" y="5289432"/>
                  <a:pt x="5268577" y="4538931"/>
                  <a:pt x="5268577" y="3613140"/>
                </a:cubicBezTo>
                <a:cubicBezTo>
                  <a:pt x="5268577" y="2687349"/>
                  <a:pt x="4518076" y="1936848"/>
                  <a:pt x="3592285" y="1936848"/>
                </a:cubicBezTo>
                <a:close/>
                <a:moveTo>
                  <a:pt x="3592285" y="1734394"/>
                </a:moveTo>
                <a:cubicBezTo>
                  <a:pt x="4629888" y="1734394"/>
                  <a:pt x="5471031" y="2575537"/>
                  <a:pt x="5471031" y="3613140"/>
                </a:cubicBezTo>
                <a:cubicBezTo>
                  <a:pt x="5471031" y="4650743"/>
                  <a:pt x="4629888" y="5491886"/>
                  <a:pt x="3592285" y="5491886"/>
                </a:cubicBezTo>
                <a:cubicBezTo>
                  <a:pt x="2554682" y="5491886"/>
                  <a:pt x="1713539" y="4650743"/>
                  <a:pt x="1713539" y="3613140"/>
                </a:cubicBezTo>
                <a:cubicBezTo>
                  <a:pt x="1713539" y="2575537"/>
                  <a:pt x="2554682" y="1734394"/>
                  <a:pt x="3592285" y="1734394"/>
                </a:cubicBezTo>
                <a:close/>
                <a:moveTo>
                  <a:pt x="3594875" y="1608717"/>
                </a:moveTo>
                <a:cubicBezTo>
                  <a:pt x="2499381" y="1608717"/>
                  <a:pt x="1611307" y="2496791"/>
                  <a:pt x="1611307" y="3592285"/>
                </a:cubicBezTo>
                <a:cubicBezTo>
                  <a:pt x="1611307" y="4687779"/>
                  <a:pt x="2499381" y="5575853"/>
                  <a:pt x="3594875" y="5575853"/>
                </a:cubicBezTo>
                <a:cubicBezTo>
                  <a:pt x="4690369" y="5575853"/>
                  <a:pt x="5578443" y="4687779"/>
                  <a:pt x="5578443" y="3592285"/>
                </a:cubicBezTo>
                <a:cubicBezTo>
                  <a:pt x="5578443" y="2496791"/>
                  <a:pt x="4690369" y="1608717"/>
                  <a:pt x="3594875" y="1608717"/>
                </a:cubicBezTo>
                <a:close/>
                <a:moveTo>
                  <a:pt x="3594875" y="791427"/>
                </a:moveTo>
                <a:cubicBezTo>
                  <a:pt x="5141746" y="791427"/>
                  <a:pt x="6395733" y="2045414"/>
                  <a:pt x="6395733" y="3592285"/>
                </a:cubicBezTo>
                <a:cubicBezTo>
                  <a:pt x="6395733" y="5139156"/>
                  <a:pt x="5141746" y="6393143"/>
                  <a:pt x="3594875" y="6393143"/>
                </a:cubicBezTo>
                <a:cubicBezTo>
                  <a:pt x="2048004" y="6393143"/>
                  <a:pt x="794017" y="5139156"/>
                  <a:pt x="794017" y="3592285"/>
                </a:cubicBezTo>
                <a:cubicBezTo>
                  <a:pt x="794017" y="2045414"/>
                  <a:pt x="2048004" y="791427"/>
                  <a:pt x="3594875" y="791427"/>
                </a:cubicBezTo>
                <a:close/>
                <a:moveTo>
                  <a:pt x="3592285" y="712559"/>
                </a:moveTo>
                <a:cubicBezTo>
                  <a:pt x="2001856" y="712559"/>
                  <a:pt x="712558" y="2001857"/>
                  <a:pt x="712558" y="3592286"/>
                </a:cubicBezTo>
                <a:cubicBezTo>
                  <a:pt x="712558" y="5182715"/>
                  <a:pt x="2001856" y="6472013"/>
                  <a:pt x="3592285" y="6472013"/>
                </a:cubicBezTo>
                <a:cubicBezTo>
                  <a:pt x="5182714" y="6472013"/>
                  <a:pt x="6472012" y="5182715"/>
                  <a:pt x="6472012" y="3592286"/>
                </a:cubicBezTo>
                <a:cubicBezTo>
                  <a:pt x="6472012" y="2001857"/>
                  <a:pt x="5182714" y="712559"/>
                  <a:pt x="3592285" y="712559"/>
                </a:cubicBezTo>
                <a:close/>
                <a:moveTo>
                  <a:pt x="3592286" y="419312"/>
                </a:moveTo>
                <a:cubicBezTo>
                  <a:pt x="5344671" y="419312"/>
                  <a:pt x="6765260" y="1839901"/>
                  <a:pt x="6765260" y="3592286"/>
                </a:cubicBezTo>
                <a:cubicBezTo>
                  <a:pt x="6765260" y="5344671"/>
                  <a:pt x="5344671" y="6765260"/>
                  <a:pt x="3592286" y="6765260"/>
                </a:cubicBezTo>
                <a:cubicBezTo>
                  <a:pt x="1839901" y="6765260"/>
                  <a:pt x="419312" y="5344671"/>
                  <a:pt x="419312" y="3592286"/>
                </a:cubicBezTo>
                <a:cubicBezTo>
                  <a:pt x="419312" y="1839901"/>
                  <a:pt x="1839901" y="419312"/>
                  <a:pt x="3592286" y="419312"/>
                </a:cubicBezTo>
                <a:close/>
                <a:moveTo>
                  <a:pt x="3592286" y="331999"/>
                </a:moveTo>
                <a:cubicBezTo>
                  <a:pt x="1791679" y="331999"/>
                  <a:pt x="331999" y="1791679"/>
                  <a:pt x="331999" y="3592286"/>
                </a:cubicBezTo>
                <a:cubicBezTo>
                  <a:pt x="331999" y="5392893"/>
                  <a:pt x="1791679" y="6852573"/>
                  <a:pt x="3592286" y="6852573"/>
                </a:cubicBezTo>
                <a:cubicBezTo>
                  <a:pt x="5392893" y="6852573"/>
                  <a:pt x="6852573" y="5392893"/>
                  <a:pt x="6852573" y="3592286"/>
                </a:cubicBezTo>
                <a:cubicBezTo>
                  <a:pt x="6852573" y="1791679"/>
                  <a:pt x="5392893" y="331999"/>
                  <a:pt x="3592286" y="331999"/>
                </a:cubicBezTo>
                <a:close/>
                <a:moveTo>
                  <a:pt x="3592286" y="0"/>
                </a:moveTo>
                <a:cubicBezTo>
                  <a:pt x="5576251" y="0"/>
                  <a:pt x="7184572" y="1608321"/>
                  <a:pt x="7184572" y="3592286"/>
                </a:cubicBezTo>
                <a:cubicBezTo>
                  <a:pt x="7184572" y="5576251"/>
                  <a:pt x="5576251" y="7184572"/>
                  <a:pt x="3592286" y="7184572"/>
                </a:cubicBezTo>
                <a:cubicBezTo>
                  <a:pt x="1608321" y="7184572"/>
                  <a:pt x="0" y="5576251"/>
                  <a:pt x="0" y="3592286"/>
                </a:cubicBezTo>
                <a:cubicBezTo>
                  <a:pt x="0" y="1608321"/>
                  <a:pt x="1608321" y="0"/>
                  <a:pt x="359228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628191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5394191" y="1106500"/>
            <a:ext cx="5754736" cy="5201480"/>
          </a:xfrm>
          <a:custGeom>
            <a:avLst/>
            <a:gdLst>
              <a:gd name="connsiteX0" fmla="*/ 0 w 5754736"/>
              <a:gd name="connsiteY0" fmla="*/ 2048101 h 5201480"/>
              <a:gd name="connsiteX1" fmla="*/ 855603 w 5754736"/>
              <a:gd name="connsiteY1" fmla="*/ 2048101 h 5201480"/>
              <a:gd name="connsiteX2" fmla="*/ 1979737 w 5754736"/>
              <a:gd name="connsiteY2" fmla="*/ 3290535 h 5201480"/>
              <a:gd name="connsiteX3" fmla="*/ 855603 w 5754736"/>
              <a:gd name="connsiteY3" fmla="*/ 4532969 h 5201480"/>
              <a:gd name="connsiteX4" fmla="*/ 0 w 5754736"/>
              <a:gd name="connsiteY4" fmla="*/ 4532969 h 5201480"/>
              <a:gd name="connsiteX5" fmla="*/ 1124134 w 5754736"/>
              <a:gd name="connsiteY5" fmla="*/ 3290535 h 5201480"/>
              <a:gd name="connsiteX6" fmla="*/ 4310741 w 5754736"/>
              <a:gd name="connsiteY6" fmla="*/ 975873 h 5201480"/>
              <a:gd name="connsiteX7" fmla="*/ 4611987 w 5754736"/>
              <a:gd name="connsiteY7" fmla="*/ 975873 h 5201480"/>
              <a:gd name="connsiteX8" fmla="*/ 5754736 w 5754736"/>
              <a:gd name="connsiteY8" fmla="*/ 2262643 h 5201480"/>
              <a:gd name="connsiteX9" fmla="*/ 4611987 w 5754736"/>
              <a:gd name="connsiteY9" fmla="*/ 3549413 h 5201480"/>
              <a:gd name="connsiteX10" fmla="*/ 4310741 w 5754736"/>
              <a:gd name="connsiteY10" fmla="*/ 3549413 h 5201480"/>
              <a:gd name="connsiteX11" fmla="*/ 5453490 w 5754736"/>
              <a:gd name="connsiteY11" fmla="*/ 2262643 h 5201480"/>
              <a:gd name="connsiteX12" fmla="*/ 1863377 w 5754736"/>
              <a:gd name="connsiteY12" fmla="*/ 247581 h 5201480"/>
              <a:gd name="connsiteX13" fmla="*/ 2315017 w 5754736"/>
              <a:gd name="connsiteY13" fmla="*/ 247581 h 5201480"/>
              <a:gd name="connsiteX14" fmla="*/ 2908405 w 5754736"/>
              <a:gd name="connsiteY14" fmla="*/ 903415 h 5201480"/>
              <a:gd name="connsiteX15" fmla="*/ 2544506 w 5754736"/>
              <a:gd name="connsiteY15" fmla="*/ 1305610 h 5201480"/>
              <a:gd name="connsiteX16" fmla="*/ 4018748 w 5754736"/>
              <a:gd name="connsiteY16" fmla="*/ 2934996 h 5201480"/>
              <a:gd name="connsiteX17" fmla="*/ 1968069 w 5754736"/>
              <a:gd name="connsiteY17" fmla="*/ 5201480 h 5201480"/>
              <a:gd name="connsiteX18" fmla="*/ 407253 w 5754736"/>
              <a:gd name="connsiteY18" fmla="*/ 5201480 h 5201480"/>
              <a:gd name="connsiteX19" fmla="*/ 2457932 w 5754736"/>
              <a:gd name="connsiteY19" fmla="*/ 2934996 h 5201480"/>
              <a:gd name="connsiteX20" fmla="*/ 407253 w 5754736"/>
              <a:gd name="connsiteY20" fmla="*/ 668511 h 5201480"/>
              <a:gd name="connsiteX21" fmla="*/ 1968069 w 5754736"/>
              <a:gd name="connsiteY21" fmla="*/ 668511 h 5201480"/>
              <a:gd name="connsiteX22" fmla="*/ 2318686 w 5754736"/>
              <a:gd name="connsiteY22" fmla="*/ 1056025 h 5201480"/>
              <a:gd name="connsiteX23" fmla="*/ 2456765 w 5754736"/>
              <a:gd name="connsiteY23" fmla="*/ 903415 h 5201480"/>
              <a:gd name="connsiteX24" fmla="*/ 2704778 w 5754736"/>
              <a:gd name="connsiteY24" fmla="*/ 0 h 5201480"/>
              <a:gd name="connsiteX25" fmla="*/ 3235385 w 5754736"/>
              <a:gd name="connsiteY25" fmla="*/ 0 h 5201480"/>
              <a:gd name="connsiteX26" fmla="*/ 5248194 w 5754736"/>
              <a:gd name="connsiteY26" fmla="*/ 2266485 h 5201480"/>
              <a:gd name="connsiteX27" fmla="*/ 3235385 w 5754736"/>
              <a:gd name="connsiteY27" fmla="*/ 4532969 h 5201480"/>
              <a:gd name="connsiteX28" fmla="*/ 2704778 w 5754736"/>
              <a:gd name="connsiteY28" fmla="*/ 4532969 h 5201480"/>
              <a:gd name="connsiteX29" fmla="*/ 4717587 w 5754736"/>
              <a:gd name="connsiteY29" fmla="*/ 2266485 h 520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54736" h="5201480">
                <a:moveTo>
                  <a:pt x="0" y="2048101"/>
                </a:moveTo>
                <a:lnTo>
                  <a:pt x="855603" y="2048101"/>
                </a:lnTo>
                <a:lnTo>
                  <a:pt x="1979737" y="3290535"/>
                </a:lnTo>
                <a:lnTo>
                  <a:pt x="855603" y="4532969"/>
                </a:lnTo>
                <a:lnTo>
                  <a:pt x="0" y="4532969"/>
                </a:lnTo>
                <a:lnTo>
                  <a:pt x="1124134" y="3290535"/>
                </a:lnTo>
                <a:close/>
                <a:moveTo>
                  <a:pt x="4310741" y="975873"/>
                </a:moveTo>
                <a:lnTo>
                  <a:pt x="4611987" y="975873"/>
                </a:lnTo>
                <a:lnTo>
                  <a:pt x="5754736" y="2262643"/>
                </a:lnTo>
                <a:lnTo>
                  <a:pt x="4611987" y="3549413"/>
                </a:lnTo>
                <a:lnTo>
                  <a:pt x="4310741" y="3549413"/>
                </a:lnTo>
                <a:lnTo>
                  <a:pt x="5453490" y="2262643"/>
                </a:lnTo>
                <a:close/>
                <a:moveTo>
                  <a:pt x="1863377" y="247581"/>
                </a:moveTo>
                <a:lnTo>
                  <a:pt x="2315017" y="247581"/>
                </a:lnTo>
                <a:lnTo>
                  <a:pt x="2908405" y="903415"/>
                </a:lnTo>
                <a:lnTo>
                  <a:pt x="2544506" y="1305610"/>
                </a:lnTo>
                <a:lnTo>
                  <a:pt x="4018748" y="2934996"/>
                </a:lnTo>
                <a:lnTo>
                  <a:pt x="1968069" y="5201480"/>
                </a:lnTo>
                <a:lnTo>
                  <a:pt x="407253" y="5201480"/>
                </a:lnTo>
                <a:lnTo>
                  <a:pt x="2457932" y="2934996"/>
                </a:lnTo>
                <a:lnTo>
                  <a:pt x="407253" y="668511"/>
                </a:lnTo>
                <a:lnTo>
                  <a:pt x="1968069" y="668511"/>
                </a:lnTo>
                <a:lnTo>
                  <a:pt x="2318686" y="1056025"/>
                </a:lnTo>
                <a:lnTo>
                  <a:pt x="2456765" y="903415"/>
                </a:lnTo>
                <a:close/>
                <a:moveTo>
                  <a:pt x="2704778" y="0"/>
                </a:moveTo>
                <a:lnTo>
                  <a:pt x="3235385" y="0"/>
                </a:lnTo>
                <a:lnTo>
                  <a:pt x="5248194" y="2266485"/>
                </a:lnTo>
                <a:lnTo>
                  <a:pt x="3235385" y="4532969"/>
                </a:lnTo>
                <a:lnTo>
                  <a:pt x="2704778" y="4532969"/>
                </a:lnTo>
                <a:lnTo>
                  <a:pt x="4717587" y="226648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087639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1838830" y="1905308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3261066" y="2550766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21009161">
            <a:off x="5015080" y="2214680"/>
            <a:ext cx="2265691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 rot="754803">
            <a:off x="6665298" y="2570803"/>
            <a:ext cx="163960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rot="263962">
            <a:off x="8354296" y="2109558"/>
            <a:ext cx="189884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700370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786118" y="1511727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2208354" y="2157185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798060">
            <a:off x="3770143" y="1798686"/>
            <a:ext cx="2265691" cy="4350762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104502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01231" y="618911"/>
            <a:ext cx="6462272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1231" y="1329517"/>
            <a:ext cx="6462272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467395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83433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4502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AA28-EA99-409E-A186-B2174218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39C0-ABDA-4680-B2E4-BC078C1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7DC28-159E-49CC-94A1-2AF6A9B1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68D2-0425-48BD-B7F5-874CBDB2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89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7166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453115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90384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9960" y="203623"/>
            <a:ext cx="6333568" cy="6654377"/>
          </a:xfrm>
          <a:custGeom>
            <a:avLst/>
            <a:gdLst>
              <a:gd name="connsiteX0" fmla="*/ 5179752 w 6333568"/>
              <a:gd name="connsiteY0" fmla="*/ 2881514 h 6654377"/>
              <a:gd name="connsiteX1" fmla="*/ 5503690 w 6333568"/>
              <a:gd name="connsiteY1" fmla="*/ 2881514 h 6654377"/>
              <a:gd name="connsiteX2" fmla="*/ 1730827 w 6333568"/>
              <a:gd name="connsiteY2" fmla="*/ 6654377 h 6654377"/>
              <a:gd name="connsiteX3" fmla="*/ 1730827 w 6333568"/>
              <a:gd name="connsiteY3" fmla="*/ 6330439 h 6654377"/>
              <a:gd name="connsiteX4" fmla="*/ 5310383 w 6333568"/>
              <a:gd name="connsiteY4" fmla="*/ 1805749 h 6654377"/>
              <a:gd name="connsiteX5" fmla="*/ 5634321 w 6333568"/>
              <a:gd name="connsiteY5" fmla="*/ 1805749 h 6654377"/>
              <a:gd name="connsiteX6" fmla="*/ 1861459 w 6333568"/>
              <a:gd name="connsiteY6" fmla="*/ 5578611 h 6654377"/>
              <a:gd name="connsiteX7" fmla="*/ 1861459 w 6333568"/>
              <a:gd name="connsiteY7" fmla="*/ 5254673 h 6654377"/>
              <a:gd name="connsiteX8" fmla="*/ 6009630 w 6333568"/>
              <a:gd name="connsiteY8" fmla="*/ 1567545 h 6654377"/>
              <a:gd name="connsiteX9" fmla="*/ 6333568 w 6333568"/>
              <a:gd name="connsiteY9" fmla="*/ 1567545 h 6654377"/>
              <a:gd name="connsiteX10" fmla="*/ 2560706 w 6333568"/>
              <a:gd name="connsiteY10" fmla="*/ 5340407 h 6654377"/>
              <a:gd name="connsiteX11" fmla="*/ 2560706 w 6333568"/>
              <a:gd name="connsiteY11" fmla="*/ 5016469 h 6654377"/>
              <a:gd name="connsiteX12" fmla="*/ 3448925 w 6333568"/>
              <a:gd name="connsiteY12" fmla="*/ 1467652 h 6654377"/>
              <a:gd name="connsiteX13" fmla="*/ 3772863 w 6333568"/>
              <a:gd name="connsiteY13" fmla="*/ 1467652 h 6654377"/>
              <a:gd name="connsiteX14" fmla="*/ 0 w 6333568"/>
              <a:gd name="connsiteY14" fmla="*/ 5240515 h 6654377"/>
              <a:gd name="connsiteX15" fmla="*/ 0 w 6333568"/>
              <a:gd name="connsiteY15" fmla="*/ 4916577 h 6654377"/>
              <a:gd name="connsiteX16" fmla="*/ 5565972 w 6333568"/>
              <a:gd name="connsiteY16" fmla="*/ 952823 h 6654377"/>
              <a:gd name="connsiteX17" fmla="*/ 5995470 w 6333568"/>
              <a:gd name="connsiteY17" fmla="*/ 952823 h 6654377"/>
              <a:gd name="connsiteX18" fmla="*/ 993163 w 6333568"/>
              <a:gd name="connsiteY18" fmla="*/ 5955130 h 6654377"/>
              <a:gd name="connsiteX19" fmla="*/ 993163 w 6333568"/>
              <a:gd name="connsiteY19" fmla="*/ 5525632 h 6654377"/>
              <a:gd name="connsiteX20" fmla="*/ 5073380 w 6333568"/>
              <a:gd name="connsiteY20" fmla="*/ 875983 h 6654377"/>
              <a:gd name="connsiteX21" fmla="*/ 5465272 w 6333568"/>
              <a:gd name="connsiteY21" fmla="*/ 875983 h 6654377"/>
              <a:gd name="connsiteX22" fmla="*/ 900956 w 6333568"/>
              <a:gd name="connsiteY22" fmla="*/ 5440299 h 6654377"/>
              <a:gd name="connsiteX23" fmla="*/ 900956 w 6333568"/>
              <a:gd name="connsiteY23" fmla="*/ 5048407 h 6654377"/>
              <a:gd name="connsiteX24" fmla="*/ 4038678 w 6333568"/>
              <a:gd name="connsiteY24" fmla="*/ 395726 h 6654377"/>
              <a:gd name="connsiteX25" fmla="*/ 4362616 w 6333568"/>
              <a:gd name="connsiteY25" fmla="*/ 395726 h 6654377"/>
              <a:gd name="connsiteX26" fmla="*/ 589753 w 6333568"/>
              <a:gd name="connsiteY26" fmla="*/ 4168589 h 6654377"/>
              <a:gd name="connsiteX27" fmla="*/ 589753 w 6333568"/>
              <a:gd name="connsiteY27" fmla="*/ 3844651 h 6654377"/>
              <a:gd name="connsiteX28" fmla="*/ 5384582 w 6333568"/>
              <a:gd name="connsiteY28" fmla="*/ 0 h 6654377"/>
              <a:gd name="connsiteX29" fmla="*/ 5776474 w 6333568"/>
              <a:gd name="connsiteY29" fmla="*/ 0 h 6654377"/>
              <a:gd name="connsiteX30" fmla="*/ 1212157 w 6333568"/>
              <a:gd name="connsiteY30" fmla="*/ 4564317 h 6654377"/>
              <a:gd name="connsiteX31" fmla="*/ 1212157 w 6333568"/>
              <a:gd name="connsiteY31" fmla="*/ 4172425 h 665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33568" h="6654377">
                <a:moveTo>
                  <a:pt x="5179752" y="2881514"/>
                </a:moveTo>
                <a:lnTo>
                  <a:pt x="5503690" y="2881514"/>
                </a:lnTo>
                <a:lnTo>
                  <a:pt x="1730827" y="6654377"/>
                </a:lnTo>
                <a:lnTo>
                  <a:pt x="1730827" y="6330439"/>
                </a:lnTo>
                <a:close/>
                <a:moveTo>
                  <a:pt x="5310383" y="1805749"/>
                </a:moveTo>
                <a:lnTo>
                  <a:pt x="5634321" y="1805749"/>
                </a:lnTo>
                <a:lnTo>
                  <a:pt x="1861459" y="5578611"/>
                </a:lnTo>
                <a:lnTo>
                  <a:pt x="1861459" y="5254673"/>
                </a:lnTo>
                <a:close/>
                <a:moveTo>
                  <a:pt x="6009630" y="1567545"/>
                </a:moveTo>
                <a:lnTo>
                  <a:pt x="6333568" y="1567545"/>
                </a:lnTo>
                <a:lnTo>
                  <a:pt x="2560706" y="5340407"/>
                </a:lnTo>
                <a:lnTo>
                  <a:pt x="2560706" y="5016469"/>
                </a:lnTo>
                <a:close/>
                <a:moveTo>
                  <a:pt x="3448925" y="1467652"/>
                </a:moveTo>
                <a:lnTo>
                  <a:pt x="3772863" y="1467652"/>
                </a:lnTo>
                <a:lnTo>
                  <a:pt x="0" y="5240515"/>
                </a:lnTo>
                <a:lnTo>
                  <a:pt x="0" y="4916577"/>
                </a:lnTo>
                <a:close/>
                <a:moveTo>
                  <a:pt x="5565972" y="952823"/>
                </a:moveTo>
                <a:lnTo>
                  <a:pt x="5995470" y="952823"/>
                </a:lnTo>
                <a:lnTo>
                  <a:pt x="993163" y="5955130"/>
                </a:lnTo>
                <a:lnTo>
                  <a:pt x="993163" y="5525632"/>
                </a:lnTo>
                <a:close/>
                <a:moveTo>
                  <a:pt x="5073380" y="875983"/>
                </a:moveTo>
                <a:lnTo>
                  <a:pt x="5465272" y="875983"/>
                </a:lnTo>
                <a:lnTo>
                  <a:pt x="900956" y="5440299"/>
                </a:lnTo>
                <a:lnTo>
                  <a:pt x="900956" y="5048407"/>
                </a:lnTo>
                <a:close/>
                <a:moveTo>
                  <a:pt x="4038678" y="395726"/>
                </a:moveTo>
                <a:lnTo>
                  <a:pt x="4362616" y="395726"/>
                </a:lnTo>
                <a:lnTo>
                  <a:pt x="589753" y="4168589"/>
                </a:lnTo>
                <a:lnTo>
                  <a:pt x="589753" y="3844651"/>
                </a:lnTo>
                <a:close/>
                <a:moveTo>
                  <a:pt x="5384582" y="0"/>
                </a:moveTo>
                <a:lnTo>
                  <a:pt x="5776474" y="0"/>
                </a:lnTo>
                <a:lnTo>
                  <a:pt x="1212157" y="4564317"/>
                </a:lnTo>
                <a:lnTo>
                  <a:pt x="1212157" y="417242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943563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5501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04560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417244" y="0"/>
            <a:ext cx="5186723" cy="6858000"/>
          </a:xfrm>
          <a:custGeom>
            <a:avLst/>
            <a:gdLst>
              <a:gd name="connsiteX0" fmla="*/ 794452 w 5186723"/>
              <a:gd name="connsiteY0" fmla="*/ 4518212 h 6858000"/>
              <a:gd name="connsiteX1" fmla="*/ 2597203 w 5186723"/>
              <a:gd name="connsiteY1" fmla="*/ 4518212 h 6858000"/>
              <a:gd name="connsiteX2" fmla="*/ 1802751 w 5186723"/>
              <a:gd name="connsiteY2" fmla="*/ 6858000 h 6858000"/>
              <a:gd name="connsiteX3" fmla="*/ 0 w 5186723"/>
              <a:gd name="connsiteY3" fmla="*/ 6858000 h 6858000"/>
              <a:gd name="connsiteX4" fmla="*/ 3384814 w 5186723"/>
              <a:gd name="connsiteY4" fmla="*/ 2408945 h 6858000"/>
              <a:gd name="connsiteX5" fmla="*/ 5186723 w 5186723"/>
              <a:gd name="connsiteY5" fmla="*/ 2408945 h 6858000"/>
              <a:gd name="connsiteX6" fmla="*/ 3684498 w 5186723"/>
              <a:gd name="connsiteY6" fmla="*/ 6858000 h 6858000"/>
              <a:gd name="connsiteX7" fmla="*/ 1882589 w 5186723"/>
              <a:gd name="connsiteY7" fmla="*/ 6858000 h 6858000"/>
              <a:gd name="connsiteX8" fmla="*/ 2316733 w 5186723"/>
              <a:gd name="connsiteY8" fmla="*/ 0 h 6858000"/>
              <a:gd name="connsiteX9" fmla="*/ 4118642 w 5186723"/>
              <a:gd name="connsiteY9" fmla="*/ 0 h 6858000"/>
              <a:gd name="connsiteX10" fmla="*/ 2616417 w 5186723"/>
              <a:gd name="connsiteY10" fmla="*/ 4449055 h 6858000"/>
              <a:gd name="connsiteX11" fmla="*/ 814508 w 5186723"/>
              <a:gd name="connsiteY11" fmla="*/ 44490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86723" h="6858000">
                <a:moveTo>
                  <a:pt x="794452" y="4518212"/>
                </a:moveTo>
                <a:lnTo>
                  <a:pt x="2597203" y="4518212"/>
                </a:lnTo>
                <a:lnTo>
                  <a:pt x="1802751" y="6858000"/>
                </a:lnTo>
                <a:lnTo>
                  <a:pt x="0" y="6858000"/>
                </a:lnTo>
                <a:close/>
                <a:moveTo>
                  <a:pt x="3384814" y="2408945"/>
                </a:moveTo>
                <a:lnTo>
                  <a:pt x="5186723" y="2408945"/>
                </a:lnTo>
                <a:lnTo>
                  <a:pt x="3684498" y="6858000"/>
                </a:lnTo>
                <a:lnTo>
                  <a:pt x="1882589" y="6858000"/>
                </a:lnTo>
                <a:close/>
                <a:moveTo>
                  <a:pt x="2316733" y="0"/>
                </a:moveTo>
                <a:lnTo>
                  <a:pt x="4118642" y="0"/>
                </a:lnTo>
                <a:lnTo>
                  <a:pt x="2616417" y="4449055"/>
                </a:lnTo>
                <a:lnTo>
                  <a:pt x="814508" y="444905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3580696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3903489" y="610878"/>
            <a:ext cx="4863994" cy="6039652"/>
          </a:xfrm>
          <a:prstGeom prst="parallelogram">
            <a:avLst>
              <a:gd name="adj" fmla="val 853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>
            <a:off x="8583066" y="-3813205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 userDrawn="1"/>
        </p:nvSpPr>
        <p:spPr>
          <a:xfrm>
            <a:off x="7130783" y="-411098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4296910" y="353465"/>
            <a:ext cx="6646685" cy="6604427"/>
          </a:xfrm>
          <a:custGeom>
            <a:avLst/>
            <a:gdLst>
              <a:gd name="connsiteX0" fmla="*/ 4571593 w 6646685"/>
              <a:gd name="connsiteY0" fmla="*/ 1944062 h 6604427"/>
              <a:gd name="connsiteX1" fmla="*/ 4919313 w 6646685"/>
              <a:gd name="connsiteY1" fmla="*/ 1944062 h 6604427"/>
              <a:gd name="connsiteX2" fmla="*/ 1678590 w 6646685"/>
              <a:gd name="connsiteY2" fmla="*/ 6604427 h 6604427"/>
              <a:gd name="connsiteX3" fmla="*/ 1330870 w 6646685"/>
              <a:gd name="connsiteY3" fmla="*/ 6604427 h 6604427"/>
              <a:gd name="connsiteX4" fmla="*/ 4760626 w 6646685"/>
              <a:gd name="connsiteY4" fmla="*/ 1021978 h 6604427"/>
              <a:gd name="connsiteX5" fmla="*/ 5108346 w 6646685"/>
              <a:gd name="connsiteY5" fmla="*/ 1021978 h 6604427"/>
              <a:gd name="connsiteX6" fmla="*/ 1867623 w 6646685"/>
              <a:gd name="connsiteY6" fmla="*/ 5682342 h 6604427"/>
              <a:gd name="connsiteX7" fmla="*/ 1519903 w 6646685"/>
              <a:gd name="connsiteY7" fmla="*/ 5682342 h 6604427"/>
              <a:gd name="connsiteX8" fmla="*/ 4007591 w 6646685"/>
              <a:gd name="connsiteY8" fmla="*/ 783771 h 6604427"/>
              <a:gd name="connsiteX9" fmla="*/ 4355311 w 6646685"/>
              <a:gd name="connsiteY9" fmla="*/ 783771 h 6604427"/>
              <a:gd name="connsiteX10" fmla="*/ 1114588 w 6646685"/>
              <a:gd name="connsiteY10" fmla="*/ 5444136 h 6604427"/>
              <a:gd name="connsiteX11" fmla="*/ 766868 w 6646685"/>
              <a:gd name="connsiteY11" fmla="*/ 5444136 h 6604427"/>
              <a:gd name="connsiteX12" fmla="*/ 3240723 w 6646685"/>
              <a:gd name="connsiteY12" fmla="*/ 560934 h 6604427"/>
              <a:gd name="connsiteX13" fmla="*/ 3588443 w 6646685"/>
              <a:gd name="connsiteY13" fmla="*/ 560934 h 6604427"/>
              <a:gd name="connsiteX14" fmla="*/ 347720 w 6646685"/>
              <a:gd name="connsiteY14" fmla="*/ 5221299 h 6604427"/>
              <a:gd name="connsiteX15" fmla="*/ 0 w 6646685"/>
              <a:gd name="connsiteY15" fmla="*/ 5221299 h 6604427"/>
              <a:gd name="connsiteX16" fmla="*/ 6298965 w 6646685"/>
              <a:gd name="connsiteY16" fmla="*/ 99893 h 6604427"/>
              <a:gd name="connsiteX17" fmla="*/ 6646685 w 6646685"/>
              <a:gd name="connsiteY17" fmla="*/ 99893 h 6604427"/>
              <a:gd name="connsiteX18" fmla="*/ 3405962 w 6646685"/>
              <a:gd name="connsiteY18" fmla="*/ 4760257 h 6604427"/>
              <a:gd name="connsiteX19" fmla="*/ 3058242 w 6646685"/>
              <a:gd name="connsiteY19" fmla="*/ 4760257 h 6604427"/>
              <a:gd name="connsiteX20" fmla="*/ 5006515 w 6646685"/>
              <a:gd name="connsiteY20" fmla="*/ 0 h 6604427"/>
              <a:gd name="connsiteX21" fmla="*/ 5354235 w 6646685"/>
              <a:gd name="connsiteY21" fmla="*/ 0 h 6604427"/>
              <a:gd name="connsiteX22" fmla="*/ 2113512 w 6646685"/>
              <a:gd name="connsiteY22" fmla="*/ 4660365 h 6604427"/>
              <a:gd name="connsiteX23" fmla="*/ 1765792 w 6646685"/>
              <a:gd name="connsiteY23" fmla="*/ 4660365 h 6604427"/>
              <a:gd name="connsiteX24" fmla="*/ 4099799 w 6646685"/>
              <a:gd name="connsiteY24" fmla="*/ 0 h 6604427"/>
              <a:gd name="connsiteX25" fmla="*/ 4447519 w 6646685"/>
              <a:gd name="connsiteY25" fmla="*/ 0 h 6604427"/>
              <a:gd name="connsiteX26" fmla="*/ 1206796 w 6646685"/>
              <a:gd name="connsiteY26" fmla="*/ 4660365 h 6604427"/>
              <a:gd name="connsiteX27" fmla="*/ 859076 w 6646685"/>
              <a:gd name="connsiteY27" fmla="*/ 4660365 h 660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6685" h="6604427">
                <a:moveTo>
                  <a:pt x="4571593" y="1944062"/>
                </a:moveTo>
                <a:lnTo>
                  <a:pt x="4919313" y="1944062"/>
                </a:lnTo>
                <a:lnTo>
                  <a:pt x="1678590" y="6604427"/>
                </a:lnTo>
                <a:lnTo>
                  <a:pt x="1330870" y="6604427"/>
                </a:lnTo>
                <a:close/>
                <a:moveTo>
                  <a:pt x="4760626" y="1021978"/>
                </a:moveTo>
                <a:lnTo>
                  <a:pt x="5108346" y="1021978"/>
                </a:lnTo>
                <a:lnTo>
                  <a:pt x="1867623" y="5682342"/>
                </a:lnTo>
                <a:lnTo>
                  <a:pt x="1519903" y="5682342"/>
                </a:lnTo>
                <a:close/>
                <a:moveTo>
                  <a:pt x="4007591" y="783771"/>
                </a:moveTo>
                <a:lnTo>
                  <a:pt x="4355311" y="783771"/>
                </a:lnTo>
                <a:lnTo>
                  <a:pt x="1114588" y="5444136"/>
                </a:lnTo>
                <a:lnTo>
                  <a:pt x="766868" y="5444136"/>
                </a:lnTo>
                <a:close/>
                <a:moveTo>
                  <a:pt x="3240723" y="560934"/>
                </a:moveTo>
                <a:lnTo>
                  <a:pt x="3588443" y="560934"/>
                </a:lnTo>
                <a:lnTo>
                  <a:pt x="347720" y="5221299"/>
                </a:lnTo>
                <a:lnTo>
                  <a:pt x="0" y="5221299"/>
                </a:lnTo>
                <a:close/>
                <a:moveTo>
                  <a:pt x="6298965" y="99893"/>
                </a:moveTo>
                <a:lnTo>
                  <a:pt x="6646685" y="99893"/>
                </a:lnTo>
                <a:lnTo>
                  <a:pt x="3405962" y="4760257"/>
                </a:lnTo>
                <a:lnTo>
                  <a:pt x="3058242" y="4760257"/>
                </a:lnTo>
                <a:close/>
                <a:moveTo>
                  <a:pt x="5006515" y="0"/>
                </a:moveTo>
                <a:lnTo>
                  <a:pt x="5354235" y="0"/>
                </a:lnTo>
                <a:lnTo>
                  <a:pt x="2113512" y="4660365"/>
                </a:lnTo>
                <a:lnTo>
                  <a:pt x="1765792" y="4660365"/>
                </a:lnTo>
                <a:close/>
                <a:moveTo>
                  <a:pt x="4099799" y="0"/>
                </a:moveTo>
                <a:lnTo>
                  <a:pt x="4447519" y="0"/>
                </a:lnTo>
                <a:lnTo>
                  <a:pt x="1206796" y="4660365"/>
                </a:lnTo>
                <a:lnTo>
                  <a:pt x="859076" y="466036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90138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05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3666-C4B3-4CE2-9AE9-B1CDE8A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B83B-B2AF-4383-A358-3F91584E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F628-8CCA-4C8B-A79F-782E808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5065-5AF3-47E3-97C1-D1EFEF16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6BBF-CC6F-461D-B50F-B9F2D88C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466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34A2C-92A4-40E9-92F4-61D238D8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6286-C4E6-4967-B9B8-25DD710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5867-47A3-41BB-8A6E-9397FD3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344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459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21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618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082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050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87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924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4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72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2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2E6-01B3-43E3-B981-C870EC22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5E64-73C7-4EA8-AB1B-A7880E54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3E82B-93D5-4576-8280-897F6B95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FE70-9CA4-443D-B8CB-E3345CAB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67A8-F3E4-4777-A0C7-E8AA0BB4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CACDC-94DB-4ED2-95E6-3563DECC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33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434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73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5594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CA44-F7A7-4F2D-8189-FA169A2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DDABB-8D50-408C-868A-55B611A56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EF2E-ACE2-4634-90BC-F7BBBE2D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4BCD-6EF3-4452-A8D4-753E3BE4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D957A-7D39-4F2A-BD98-AE531B4F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8927A-ED83-4C72-8404-8FDB5D6B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2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8507-2074-4E68-946E-0EBAA442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48B1-9067-4EC2-BB9E-3E2B8984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3DB7-08D2-471F-9AC6-7635FE9A9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20E4-7E8D-481C-A048-66D68FE37A2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4E67-36B3-49D5-B0E4-EB4B3E55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A8DD-CDE5-44CF-A288-64F95353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7DED-0197-439F-A59F-810534CA2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878762" y="6442007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smtClean="0">
                <a:solidFill>
                  <a:schemeClr val="accent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pPr algn="l"/>
              <a:t>‹#›</a:t>
            </a:fld>
            <a:endParaRPr lang="en-US" sz="1200" dirty="0">
              <a:solidFill>
                <a:schemeClr val="accent1">
                  <a:alpha val="50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395949" y="6464995"/>
            <a:ext cx="2600825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Lion presentation to: </a:t>
            </a:r>
            <a:r>
              <a:rPr lang="en-US" sz="1100" dirty="0" err="1">
                <a:solidFill>
                  <a:schemeClr val="accent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PowerBrush</a:t>
            </a:r>
            <a:endParaRPr lang="en-US" sz="1100" dirty="0">
              <a:solidFill>
                <a:schemeClr val="accent1">
                  <a:alpha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14400" y="588175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7415"/>
            <a:ext cx="10363200" cy="4243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2503291" y="6464995"/>
            <a:ext cx="641396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Page:</a:t>
            </a:r>
            <a:endParaRPr lang="en-US" sz="1100" dirty="0">
              <a:solidFill>
                <a:schemeClr val="tx1">
                  <a:alpha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483019" y="6543723"/>
            <a:ext cx="0" cy="13831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7" r:id="rId56"/>
    <p:sldLayoutId id="2147483718" r:id="rId5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55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-1" y="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487277" y="2811536"/>
            <a:ext cx="9039340" cy="131112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GAMES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RESEARCH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644D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 &amp; DEVELOPMENT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1823292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96111" y="3467100"/>
            <a:ext cx="1995889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/>
        </p:nvSpPr>
        <p:spPr>
          <a:xfrm>
            <a:off x="2589726" y="3821371"/>
            <a:ext cx="7012546" cy="1785104"/>
          </a:xfrm>
          <a:prstGeom prst="rect">
            <a:avLst/>
          </a:prstGeom>
        </p:spPr>
        <p:txBody>
          <a:bodyPr vert="horz" wrap="square" lIns="121920" tIns="60960" rIns="121920" bIns="6096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Roboto Condensed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“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tint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This module provides a platform for students to immerse themselves in this rapidly moving stream of innovation, deploying new technologies across a range of contexts and emerging application areas; forming the basis of a valuable portfolio that provides an entry point not only to research and development within the Games industry itself, but also to cutting-edge academic research and real-world application.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”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00" y="1262325"/>
            <a:ext cx="121679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9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9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9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0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4800" dirty="0">
                <a:solidFill>
                  <a:srgbClr val="FFFFFF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Autism and VR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8530A6-C62B-4A90-941F-682EBB39E0B8}"/>
              </a:ext>
            </a:extLst>
          </p:cNvPr>
          <p:cNvSpPr/>
          <p:nvPr/>
        </p:nvSpPr>
        <p:spPr>
          <a:xfrm>
            <a:off x="2502816" y="4238519"/>
            <a:ext cx="727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 takers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Adam’s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Rain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1B57C3-F06C-4C54-BC21-D552845E3873}"/>
              </a:ext>
            </a:extLst>
          </p:cNvPr>
          <p:cNvSpPr/>
          <p:nvPr/>
        </p:nvSpPr>
        <p:spPr>
          <a:xfrm>
            <a:off x="2502816" y="4238519"/>
            <a:ext cx="727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 takers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Alex’s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SU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22B4B-FA3B-4756-93A9-D49518F4726D}"/>
              </a:ext>
            </a:extLst>
          </p:cNvPr>
          <p:cNvSpPr/>
          <p:nvPr/>
        </p:nvSpPr>
        <p:spPr>
          <a:xfrm>
            <a:off x="2502816" y="4238519"/>
            <a:ext cx="727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2 takers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Leo’s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Client Briefs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207510-D106-450A-A055-3D94F1A1B896}"/>
              </a:ext>
            </a:extLst>
          </p:cNvPr>
          <p:cNvSpPr/>
          <p:nvPr/>
        </p:nvSpPr>
        <p:spPr>
          <a:xfrm>
            <a:off x="2502816" y="4238519"/>
            <a:ext cx="7272780" cy="2493021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You’ll now find a page on each of your One Note sections giving you the contact details for each of your clients</a:t>
            </a: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. </a:t>
            </a:r>
          </a:p>
          <a:p>
            <a:pPr lvl="0" algn="ctr">
              <a:lnSpc>
                <a:spcPct val="150000"/>
              </a:lnSpc>
              <a:defRPr/>
            </a:pPr>
            <a:endParaRPr lang="en-US" dirty="0">
              <a:solidFill>
                <a:srgbClr val="F6F8F8"/>
              </a:solidFill>
              <a:latin typeface="Roboto Condensed bold" panose="02000000000000000000"/>
              <a:ea typeface="Roboto Condensed Light" panose="02000000000000000000" pitchFamily="2" charset="0"/>
              <a:cs typeface="Lato Light" charset="0"/>
              <a:sym typeface="Lato Light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Could you please confirm that you can see the contact details of your clients and also post up your proposals there as well.</a:t>
            </a:r>
          </a:p>
          <a:p>
            <a:pPr lvl="0" algn="ctr">
              <a:lnSpc>
                <a:spcPct val="150000"/>
              </a:lnSpc>
              <a:defRPr/>
            </a:pPr>
            <a:endParaRPr lang="en-US" dirty="0">
              <a:solidFill>
                <a:srgbClr val="F6F8F8"/>
              </a:solidFill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Also, ASAP, e-mail and introduce yourself</a:t>
            </a:r>
            <a:endParaRPr lang="en-US" dirty="0">
              <a:solidFill>
                <a:srgbClr val="F6F8F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Any Questions?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Journal Paper Publication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does a paper actually get published?</a:t>
            </a:r>
          </a:p>
        </p:txBody>
      </p:sp>
    </p:spTree>
    <p:extLst>
      <p:ext uri="{BB962C8B-B14F-4D97-AF65-F5344CB8AC3E}">
        <p14:creationId xmlns:p14="http://schemas.microsoft.com/office/powerpoint/2010/main" val="116645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paper actually get published?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styles and expectations of different journals</a:t>
            </a:r>
          </a:p>
          <a:p>
            <a:r>
              <a:rPr lang="en-GB" dirty="0"/>
              <a:t>What is the publication process?</a:t>
            </a:r>
          </a:p>
          <a:p>
            <a:r>
              <a:rPr lang="en-GB" dirty="0"/>
              <a:t>“Good” &amp; “Bad” journals- who pays?</a:t>
            </a:r>
          </a:p>
          <a:p>
            <a:r>
              <a:rPr lang="en-GB" dirty="0"/>
              <a:t>Impact Factor</a:t>
            </a:r>
          </a:p>
          <a:p>
            <a:r>
              <a:rPr lang="en-GB" dirty="0"/>
              <a:t>Types of paper</a:t>
            </a:r>
          </a:p>
          <a:p>
            <a:r>
              <a:rPr lang="en-GB" dirty="0"/>
              <a:t>Technical Reports- Still sort of journals</a:t>
            </a:r>
          </a:p>
          <a:p>
            <a:r>
              <a:rPr lang="en-GB" dirty="0"/>
              <a:t>Things to bare in mind when writing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30098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styles and expectations of different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had quite diverse career </a:t>
            </a:r>
          </a:p>
          <a:p>
            <a:pPr lvl="1"/>
            <a:r>
              <a:rPr lang="en-GB" dirty="0"/>
              <a:t>Check out the different papers I’ve got my name on and compare them</a:t>
            </a:r>
          </a:p>
          <a:p>
            <a:pPr lvl="1"/>
            <a:endParaRPr lang="en-GB" dirty="0"/>
          </a:p>
          <a:p>
            <a:r>
              <a:rPr lang="en-GB" dirty="0"/>
              <a:t>Each journal has a different style and expectation</a:t>
            </a:r>
          </a:p>
          <a:p>
            <a:pPr lvl="1"/>
            <a:r>
              <a:rPr lang="en-GB" dirty="0"/>
              <a:t>Can be a subject area thing</a:t>
            </a:r>
          </a:p>
        </p:txBody>
      </p:sp>
    </p:spTree>
    <p:extLst>
      <p:ext uri="{BB962C8B-B14F-4D97-AF65-F5344CB8AC3E}">
        <p14:creationId xmlns:p14="http://schemas.microsoft.com/office/powerpoint/2010/main" val="3785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publication process?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actually get a paper published?</a:t>
            </a:r>
          </a:p>
          <a:p>
            <a:endParaRPr lang="en-GB" dirty="0"/>
          </a:p>
          <a:p>
            <a:r>
              <a:rPr lang="en-GB" dirty="0"/>
              <a:t>Each go find a different journal and find its submission and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87814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Submit paper to Journal in format required</a:t>
            </a:r>
          </a:p>
          <a:p>
            <a:r>
              <a:rPr lang="en-GB" dirty="0"/>
              <a:t>Pre-review panel (High end journals)</a:t>
            </a:r>
          </a:p>
          <a:p>
            <a:r>
              <a:rPr lang="en-GB" dirty="0"/>
              <a:t>Reviewer selection (can suggest who should (not) review)</a:t>
            </a:r>
          </a:p>
          <a:p>
            <a:r>
              <a:rPr lang="en-GB" dirty="0"/>
              <a:t>Reviewer reports (Reject, reject with changes, accept)</a:t>
            </a:r>
          </a:p>
          <a:p>
            <a:r>
              <a:rPr lang="en-GB" dirty="0"/>
              <a:t>Response to reviewer reports</a:t>
            </a:r>
          </a:p>
          <a:p>
            <a:r>
              <a:rPr lang="en-GB" dirty="0"/>
              <a:t>Print Ready Version</a:t>
            </a:r>
          </a:p>
          <a:p>
            <a:r>
              <a:rPr lang="en-GB" dirty="0"/>
              <a:t>Published</a:t>
            </a:r>
          </a:p>
        </p:txBody>
      </p:sp>
    </p:spTree>
    <p:extLst>
      <p:ext uri="{BB962C8B-B14F-4D97-AF65-F5344CB8AC3E}">
        <p14:creationId xmlns:p14="http://schemas.microsoft.com/office/powerpoint/2010/main" val="23571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47E90B-9856-4A44-8CEC-BDD8A65F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06" y="319788"/>
            <a:ext cx="6723187" cy="62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97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“Good” &amp; “Bad” journals- who pays?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does our library pay for a subscription to a given journal</a:t>
            </a:r>
          </a:p>
          <a:p>
            <a:pPr lvl="1"/>
            <a:r>
              <a:rPr lang="en-GB" dirty="0"/>
              <a:t>Go check it out, who can find the most expensive or the cheapest.</a:t>
            </a:r>
          </a:p>
          <a:p>
            <a:r>
              <a:rPr lang="en-GB" dirty="0"/>
              <a:t>How much does it cost to publish a paper?</a:t>
            </a:r>
          </a:p>
          <a:p>
            <a:pPr lvl="1"/>
            <a:r>
              <a:rPr lang="en-GB" dirty="0"/>
              <a:t>Go check out a selection of journals</a:t>
            </a:r>
          </a:p>
          <a:p>
            <a:pPr lvl="2"/>
            <a:r>
              <a:rPr lang="en-GB" dirty="0"/>
              <a:t>Open source over not</a:t>
            </a:r>
          </a:p>
          <a:p>
            <a:pPr lvl="1"/>
            <a:r>
              <a:rPr lang="en-GB" dirty="0"/>
              <a:t>Other charges: colour images, number of pages, etc.</a:t>
            </a:r>
          </a:p>
          <a:p>
            <a:r>
              <a:rPr lang="en-GB" dirty="0"/>
              <a:t>Be careful of pay to publish journals!</a:t>
            </a:r>
          </a:p>
        </p:txBody>
      </p:sp>
    </p:spTree>
    <p:extLst>
      <p:ext uri="{BB962C8B-B14F-4D97-AF65-F5344CB8AC3E}">
        <p14:creationId xmlns:p14="http://schemas.microsoft.com/office/powerpoint/2010/main" val="28253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Factor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 measure of the importance of a journal</a:t>
            </a:r>
          </a:p>
          <a:p>
            <a:pPr lvl="1"/>
            <a:r>
              <a:rPr lang="en-GB" dirty="0"/>
              <a:t>IF of Nature, Science?</a:t>
            </a:r>
          </a:p>
          <a:p>
            <a:pPr lvl="1"/>
            <a:r>
              <a:rPr lang="en-GB" dirty="0"/>
              <a:t>IF of AI, Computer Graphics, or Interactive software / games development</a:t>
            </a:r>
          </a:p>
          <a:p>
            <a:pPr lvl="1"/>
            <a:endParaRPr lang="en-GB" dirty="0"/>
          </a:p>
          <a:p>
            <a:r>
              <a:rPr lang="en-GB" dirty="0"/>
              <a:t>How is it worked out?</a:t>
            </a:r>
          </a:p>
        </p:txBody>
      </p:sp>
    </p:spTree>
    <p:extLst>
      <p:ext uri="{BB962C8B-B14F-4D97-AF65-F5344CB8AC3E}">
        <p14:creationId xmlns:p14="http://schemas.microsoft.com/office/powerpoint/2010/main" val="25546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5146659" cy="3636511"/>
          </a:xfrm>
        </p:spPr>
        <p:txBody>
          <a:bodyPr/>
          <a:lstStyle/>
          <a:p>
            <a:r>
              <a:rPr lang="en-GB" dirty="0"/>
              <a:t>Whilst once again this can be VERY subject area dependant</a:t>
            </a:r>
          </a:p>
          <a:p>
            <a:pPr lvl="1"/>
            <a:r>
              <a:rPr lang="en-GB" dirty="0"/>
              <a:t>General ideas of different types of journal paper</a:t>
            </a:r>
          </a:p>
        </p:txBody>
      </p:sp>
      <p:pic>
        <p:nvPicPr>
          <p:cNvPr id="1026" name="Picture 2" descr="http://www.formostgc.com/wp-content/uploads/2014/03/blog-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71" y="2403248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0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4439088" cy="3636511"/>
          </a:xfrm>
        </p:spPr>
        <p:txBody>
          <a:bodyPr/>
          <a:lstStyle/>
          <a:p>
            <a:r>
              <a:rPr lang="en-GB" dirty="0"/>
              <a:t>Letter / Rapid Communication</a:t>
            </a:r>
          </a:p>
          <a:p>
            <a:pPr lvl="1"/>
            <a:r>
              <a:rPr lang="en-GB" dirty="0"/>
              <a:t>“New” and exciting result in the field</a:t>
            </a:r>
          </a:p>
          <a:p>
            <a:pPr lvl="1"/>
            <a:r>
              <a:rPr lang="en-GB" dirty="0"/>
              <a:t>Generally short and with a “rapid” turn around</a:t>
            </a:r>
          </a:p>
          <a:p>
            <a:pPr lvl="1"/>
            <a:r>
              <a:rPr lang="en-GB" dirty="0"/>
              <a:t>Often a specific journals for this</a:t>
            </a:r>
          </a:p>
        </p:txBody>
      </p:sp>
      <p:pic>
        <p:nvPicPr>
          <p:cNvPr id="2050" name="Picture 2" descr="https://aos.iacpublishinglabs.com/question/aq/700px-394px/letter-postmarked_b51de21b45be469c.jpg?domain=cx.aos.as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22287"/>
            <a:ext cx="4259254" cy="23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citecard.com/wp-content/uploads/2016/08/Rapid-Communications-in-Mass-Spectrometry-400x5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65" y="2960913"/>
            <a:ext cx="2703246" cy="36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97741" y="2352916"/>
            <a:ext cx="4439088" cy="3636511"/>
          </a:xfrm>
        </p:spPr>
        <p:txBody>
          <a:bodyPr/>
          <a:lstStyle/>
          <a:p>
            <a:r>
              <a:rPr lang="en-GB" dirty="0"/>
              <a:t>Article / standard paper</a:t>
            </a:r>
          </a:p>
          <a:p>
            <a:pPr lvl="1"/>
            <a:r>
              <a:rPr lang="en-GB" dirty="0"/>
              <a:t>A “novel”  and complete discovery in the field</a:t>
            </a:r>
          </a:p>
          <a:p>
            <a:pPr lvl="1"/>
            <a:r>
              <a:rPr lang="en-GB" dirty="0"/>
              <a:t>As determined by the reviewers</a:t>
            </a:r>
          </a:p>
        </p:txBody>
      </p:sp>
      <p:pic>
        <p:nvPicPr>
          <p:cNvPr id="3076" name="Picture 4" descr="http://whitman.com.my/wp-content/themes/whitman_theme/images/article-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1" y="2971800"/>
            <a:ext cx="6436964" cy="33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1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4439088" cy="3636511"/>
          </a:xfrm>
        </p:spPr>
        <p:txBody>
          <a:bodyPr/>
          <a:lstStyle/>
          <a:p>
            <a:r>
              <a:rPr lang="en-GB" dirty="0"/>
              <a:t>Review</a:t>
            </a:r>
          </a:p>
          <a:p>
            <a:pPr lvl="1"/>
            <a:r>
              <a:rPr lang="en-GB" dirty="0"/>
              <a:t>A retrospective of the field or some series of recent developments</a:t>
            </a:r>
          </a:p>
          <a:p>
            <a:pPr lvl="1"/>
            <a:r>
              <a:rPr lang="en-GB" dirty="0"/>
              <a:t>Often by a “leader” or expert in the field</a:t>
            </a:r>
          </a:p>
          <a:p>
            <a:pPr lvl="1"/>
            <a:r>
              <a:rPr lang="en-GB" dirty="0"/>
              <a:t>Draws out their own conclusions</a:t>
            </a:r>
          </a:p>
          <a:p>
            <a:pPr lvl="1"/>
            <a:r>
              <a:rPr lang="en-GB" dirty="0"/>
              <a:t>Once again often specific journals</a:t>
            </a:r>
          </a:p>
          <a:p>
            <a:pPr lvl="1"/>
            <a:r>
              <a:rPr lang="en-GB" dirty="0"/>
              <a:t>MUCH longer than a regular paper</a:t>
            </a:r>
          </a:p>
        </p:txBody>
      </p:sp>
      <p:pic>
        <p:nvPicPr>
          <p:cNvPr id="4098" name="Picture 2" descr="https://eslwatch.info/images/revi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32" y="2560184"/>
            <a:ext cx="6597225" cy="32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6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97741" y="2352916"/>
            <a:ext cx="4439088" cy="45050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Conference Papers</a:t>
            </a:r>
          </a:p>
          <a:p>
            <a:pPr lvl="1"/>
            <a:r>
              <a:rPr lang="en-GB" dirty="0"/>
              <a:t>How submitted varies with the field</a:t>
            </a:r>
          </a:p>
          <a:p>
            <a:pPr lvl="1"/>
            <a:r>
              <a:rPr lang="en-GB" dirty="0"/>
              <a:t>Abstract first then paper at the event</a:t>
            </a:r>
          </a:p>
          <a:p>
            <a:pPr lvl="2"/>
            <a:r>
              <a:rPr lang="en-GB" dirty="0"/>
              <a:t>Review process done at the event!</a:t>
            </a:r>
          </a:p>
          <a:p>
            <a:pPr lvl="1"/>
            <a:r>
              <a:rPr lang="en-GB" dirty="0"/>
              <a:t>Pre-submit paper and accept for event and for the publication</a:t>
            </a:r>
          </a:p>
          <a:p>
            <a:pPr lvl="2"/>
            <a:r>
              <a:rPr lang="en-GB" dirty="0"/>
              <a:t>Often less review (just panel stage)</a:t>
            </a:r>
          </a:p>
          <a:p>
            <a:pPr lvl="1"/>
            <a:r>
              <a:rPr lang="en-GB" dirty="0"/>
              <a:t>Not necessarily a complete piece of research</a:t>
            </a:r>
          </a:p>
          <a:p>
            <a:pPr lvl="1"/>
            <a:r>
              <a:rPr lang="en-GB" dirty="0"/>
              <a:t>Often seen as less than a journal paper</a:t>
            </a:r>
          </a:p>
          <a:p>
            <a:pPr lvl="2"/>
            <a:r>
              <a:rPr lang="en-GB" dirty="0"/>
              <a:t>Depends on the field</a:t>
            </a:r>
          </a:p>
          <a:p>
            <a:pPr lvl="2"/>
            <a:r>
              <a:rPr lang="en-GB" dirty="0"/>
              <a:t>E.g. SIGRAPH for CGI?</a:t>
            </a:r>
          </a:p>
        </p:txBody>
      </p:sp>
      <p:pic>
        <p:nvPicPr>
          <p:cNvPr id="5122" name="Picture 2" descr="http://symplectic.co.uk/wp-content/uploads/conference-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557690"/>
            <a:ext cx="6716700" cy="39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93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4439088" cy="3636511"/>
          </a:xfrm>
        </p:spPr>
        <p:txBody>
          <a:bodyPr/>
          <a:lstStyle/>
          <a:p>
            <a:r>
              <a:rPr lang="en-GB" dirty="0"/>
              <a:t>Conference Papers</a:t>
            </a:r>
          </a:p>
          <a:p>
            <a:pPr lvl="1"/>
            <a:r>
              <a:rPr lang="en-GB" dirty="0"/>
              <a:t>Poster</a:t>
            </a:r>
          </a:p>
          <a:p>
            <a:pPr lvl="2"/>
            <a:r>
              <a:rPr lang="en-GB" dirty="0"/>
              <a:t>Short paper and you present by standing next to a poster</a:t>
            </a:r>
          </a:p>
          <a:p>
            <a:pPr lvl="2"/>
            <a:r>
              <a:rPr lang="en-GB" dirty="0"/>
              <a:t>Similar to letter or rapid in scope</a:t>
            </a:r>
          </a:p>
          <a:p>
            <a:pPr lvl="3"/>
            <a:r>
              <a:rPr lang="en-GB" dirty="0"/>
              <a:t>But not in importance</a:t>
            </a:r>
          </a:p>
          <a:p>
            <a:pPr lvl="2"/>
            <a:r>
              <a:rPr lang="en-GB" dirty="0"/>
              <a:t>PhD students and RAs</a:t>
            </a:r>
          </a:p>
          <a:p>
            <a:pPr lvl="2"/>
            <a:r>
              <a:rPr lang="en-GB" dirty="0"/>
              <a:t>Think American style school science fayre but for grown ups</a:t>
            </a:r>
          </a:p>
        </p:txBody>
      </p:sp>
      <p:pic>
        <p:nvPicPr>
          <p:cNvPr id="6146" name="Picture 2" descr="http://www.postersession.com/assets/images/photos/poster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4" y="2097440"/>
            <a:ext cx="5848804" cy="43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8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97741" y="2352916"/>
            <a:ext cx="4439088" cy="3636511"/>
          </a:xfrm>
        </p:spPr>
        <p:txBody>
          <a:bodyPr/>
          <a:lstStyle/>
          <a:p>
            <a:r>
              <a:rPr lang="en-GB" dirty="0"/>
              <a:t>Conference Papers</a:t>
            </a:r>
          </a:p>
          <a:p>
            <a:pPr lvl="1"/>
            <a:r>
              <a:rPr lang="en-GB" dirty="0"/>
              <a:t>Standard paper</a:t>
            </a:r>
          </a:p>
          <a:p>
            <a:pPr lvl="2"/>
            <a:r>
              <a:rPr lang="en-GB" dirty="0"/>
              <a:t>Supposed to be of same scope as a standard journal paper</a:t>
            </a:r>
          </a:p>
          <a:p>
            <a:pPr lvl="2"/>
            <a:r>
              <a:rPr lang="en-GB" dirty="0"/>
              <a:t>Presented by a scheduled talk</a:t>
            </a:r>
          </a:p>
        </p:txBody>
      </p:sp>
      <p:pic>
        <p:nvPicPr>
          <p:cNvPr id="7170" name="Picture 2" descr="http://www.muslimheritage.com/uploads/MH/1001_Launch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8" y="2478228"/>
            <a:ext cx="6234338" cy="414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2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4439088" cy="3636511"/>
          </a:xfrm>
        </p:spPr>
        <p:txBody>
          <a:bodyPr/>
          <a:lstStyle/>
          <a:p>
            <a:r>
              <a:rPr lang="en-GB" dirty="0"/>
              <a:t>Conference Papers</a:t>
            </a:r>
          </a:p>
          <a:p>
            <a:pPr lvl="1"/>
            <a:r>
              <a:rPr lang="en-GB" dirty="0"/>
              <a:t>Plenary Talk</a:t>
            </a:r>
          </a:p>
          <a:p>
            <a:pPr lvl="2"/>
            <a:r>
              <a:rPr lang="en-GB" dirty="0"/>
              <a:t>Invited speaker</a:t>
            </a:r>
          </a:p>
          <a:p>
            <a:pPr lvl="2"/>
            <a:r>
              <a:rPr lang="en-GB" dirty="0"/>
              <a:t>Longer talk and paper</a:t>
            </a:r>
          </a:p>
          <a:p>
            <a:pPr lvl="2"/>
            <a:r>
              <a:rPr lang="en-GB" dirty="0"/>
              <a:t>Ironically usually less review</a:t>
            </a:r>
          </a:p>
          <a:p>
            <a:pPr lvl="1"/>
            <a:r>
              <a:rPr lang="en-GB" dirty="0"/>
              <a:t>Set the theme for the event or a session in it</a:t>
            </a:r>
          </a:p>
          <a:p>
            <a:pPr lvl="1"/>
            <a:r>
              <a:rPr lang="en-GB" dirty="0"/>
              <a:t>Most boring talk I have EVER seen!</a:t>
            </a:r>
          </a:p>
        </p:txBody>
      </p:sp>
      <p:pic>
        <p:nvPicPr>
          <p:cNvPr id="8194" name="Picture 2" descr="https://s3.amazonaws.com/lowres.cartoonstock.com/sport-heckler-professional_heckler-australia-australian_rugby-rugby_players-smb090106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02" y="1099019"/>
            <a:ext cx="4242255" cy="53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4D9E9-F49E-4D51-B688-782FA14E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78" y="224512"/>
            <a:ext cx="4884843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0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Reports- Still sort of journals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technical firms ask for technical reports for publication within the company</a:t>
            </a:r>
          </a:p>
          <a:p>
            <a:pPr lvl="2"/>
            <a:r>
              <a:rPr lang="en-GB" dirty="0"/>
              <a:t>Bell Labs</a:t>
            </a:r>
          </a:p>
          <a:p>
            <a:pPr lvl="2"/>
            <a:r>
              <a:rPr lang="en-GB" dirty="0"/>
              <a:t>Microsoft</a:t>
            </a:r>
          </a:p>
          <a:p>
            <a:r>
              <a:rPr lang="en-GB" dirty="0"/>
              <a:t>And possibly published wider</a:t>
            </a:r>
          </a:p>
          <a:p>
            <a:pPr lvl="2"/>
            <a:r>
              <a:rPr lang="en-GB" dirty="0"/>
              <a:t>Pixar</a:t>
            </a:r>
          </a:p>
          <a:p>
            <a:pPr lvl="2"/>
            <a:r>
              <a:rPr lang="en-GB" dirty="0"/>
              <a:t>Microsoft</a:t>
            </a:r>
          </a:p>
          <a:p>
            <a:r>
              <a:rPr lang="en-GB" dirty="0"/>
              <a:t>In a way this can be thought of as an internal journal</a:t>
            </a:r>
          </a:p>
          <a:p>
            <a:r>
              <a:rPr lang="en-GB" dirty="0"/>
              <a:t>Universities actually do something similar with their own research repositories</a:t>
            </a:r>
          </a:p>
          <a:p>
            <a:pPr lvl="1"/>
            <a:r>
              <a:rPr lang="en-GB" dirty="0"/>
              <a:t>Check out the UWE one</a:t>
            </a:r>
          </a:p>
        </p:txBody>
      </p:sp>
    </p:spTree>
    <p:extLst>
      <p:ext uri="{BB962C8B-B14F-4D97-AF65-F5344CB8AC3E}">
        <p14:creationId xmlns:p14="http://schemas.microsoft.com/office/powerpoint/2010/main" val="392456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bare in mind when writing for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journal a good fit for this research</a:t>
            </a:r>
          </a:p>
          <a:p>
            <a:pPr lvl="1"/>
            <a:r>
              <a:rPr lang="en-GB" dirty="0"/>
              <a:t>Have similar works been published there before?</a:t>
            </a:r>
          </a:p>
          <a:p>
            <a:r>
              <a:rPr lang="en-GB" dirty="0"/>
              <a:t>What style of writing / structure is expected?</a:t>
            </a:r>
          </a:p>
          <a:p>
            <a:pPr lvl="1"/>
            <a:r>
              <a:rPr lang="en-GB" dirty="0"/>
              <a:t>Check out style documents previous publications</a:t>
            </a:r>
          </a:p>
          <a:p>
            <a:r>
              <a:rPr lang="en-GB" dirty="0"/>
              <a:t>How much will it cost?</a:t>
            </a:r>
          </a:p>
          <a:p>
            <a:r>
              <a:rPr lang="en-GB" dirty="0"/>
              <a:t>How long is it likely to take to get it published?</a:t>
            </a:r>
          </a:p>
        </p:txBody>
      </p:sp>
    </p:spTree>
    <p:extLst>
      <p:ext uri="{BB962C8B-B14F-4D97-AF65-F5344CB8AC3E}">
        <p14:creationId xmlns:p14="http://schemas.microsoft.com/office/powerpoint/2010/main" val="297482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700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This Week: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4862" y="3662140"/>
            <a:ext cx="1058227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One-on-One Discussion of first thoughts for your project</a:t>
            </a:r>
            <a:endParaRPr lang="en-US" baseline="0" dirty="0">
              <a:solidFill>
                <a:srgbClr val="F6F8F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Next Week: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4862" y="3662140"/>
            <a:ext cx="10582275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Present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 your first thoughts of what you are going to do and how test it</a:t>
            </a: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>
                <a:solidFill>
                  <a:srgbClr val="F6F8F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Video</a:t>
            </a:r>
            <a:r>
              <a:rPr lang="en-US" dirty="0">
                <a:solidFill>
                  <a:srgbClr val="F6F8F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 + Group Discussion</a:t>
            </a: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>
                <a:solidFill>
                  <a:srgbClr val="F6F8F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One-on-One</a:t>
            </a:r>
            <a:r>
              <a:rPr lang="en-US" dirty="0">
                <a:solidFill>
                  <a:srgbClr val="F6F8F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 documented on OneNote</a:t>
            </a:r>
            <a:endParaRPr lang="en-US" baseline="0" dirty="0">
              <a:solidFill>
                <a:srgbClr val="F6F8F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There After: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4862" y="3662140"/>
            <a:ext cx="10582275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That’s until Christmas:</a:t>
            </a: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Mainly planning for the New Year but also preliminary implementation</a:t>
            </a: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Writing of a fuller proposal / research plan, test plan and setting of milestones with the clients</a:t>
            </a: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>
              <a:solidFill>
                <a:srgbClr val="F6F8F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228594" marR="0" lvl="0" indent="-228594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Lato Light"/>
                <a:sym typeface="Lato Light" charset="0"/>
              </a:rPr>
              <a:t>PRESENTATION OF THIS LAST WEEK BEFORE CHRISTMAS</a:t>
            </a:r>
          </a:p>
        </p:txBody>
      </p:sp>
    </p:spTree>
    <p:extLst>
      <p:ext uri="{BB962C8B-B14F-4D97-AF65-F5344CB8AC3E}">
        <p14:creationId xmlns:p14="http://schemas.microsoft.com/office/powerpoint/2010/main" val="42009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Longer Proposal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207510-D106-450A-A055-3D94F1A1B896}"/>
              </a:ext>
            </a:extLst>
          </p:cNvPr>
          <p:cNvSpPr/>
          <p:nvPr/>
        </p:nvSpPr>
        <p:spPr>
          <a:xfrm>
            <a:off x="2502816" y="4238519"/>
            <a:ext cx="72727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As first stage proposal not marked in itself but will form part of your development documentation etc.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You’ll find a consultancy template next to these slides on Blackboard.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Don’t actually use this document, but possibly use similar sections and complete in a similar spirit.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216486" y="44852"/>
            <a:ext cx="4879362" cy="4852906"/>
          </a:xfrm>
          <a:prstGeom prst="line">
            <a:avLst/>
          </a:prstGeom>
          <a:ln w="127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1586035" y="1643131"/>
            <a:ext cx="4879362" cy="4852906"/>
          </a:xfrm>
          <a:prstGeom prst="line">
            <a:avLst/>
          </a:prstGeom>
          <a:ln w="127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-410378" y="4612529"/>
            <a:ext cx="4879362" cy="4852906"/>
          </a:xfrm>
          <a:prstGeom prst="line">
            <a:avLst/>
          </a:prstGeom>
          <a:ln w="127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 txBox="1">
            <a:spLocks/>
          </p:cNvSpPr>
          <p:nvPr/>
        </p:nvSpPr>
        <p:spPr>
          <a:xfrm>
            <a:off x="6868351" y="2517092"/>
            <a:ext cx="4934674" cy="130907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THIS 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644D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SESSION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6917377" y="4031200"/>
            <a:ext cx="4885648" cy="1754326"/>
          </a:xfrm>
          <a:prstGeom prst="rect">
            <a:avLst/>
          </a:prstGeom>
        </p:spPr>
        <p:txBody>
          <a:bodyPr vert="horz" wrap="square" lIns="121920" tIns="60960" rIns="121920" bIns="6096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Hand Out the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400" dirty="0">
                <a:solidFill>
                  <a:srgbClr val="2B2B2B">
                    <a:alpha val="70000"/>
                  </a:srgbClr>
                </a:solidFill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One Note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2B2B">
                  <a:alpha val="70000"/>
                </a:srgbClr>
              </a:solidFill>
              <a:effectLst/>
              <a:uLnTx/>
              <a:uFillTx/>
              <a:latin typeface="Roboto Condensed Light" pitchFamily="2" charset="0"/>
              <a:ea typeface="Roboto Condensed Light" pitchFamily="2" charset="0"/>
              <a:cs typeface="Roboto Condensed bold" panose="020000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Research Papers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400" dirty="0">
                <a:solidFill>
                  <a:srgbClr val="2B2B2B">
                    <a:alpha val="70000"/>
                  </a:srgbClr>
                </a:solidFill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Reminder of “Bigger Proposal”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Reminder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Roboto Condensed bold" panose="02000000000000000000" pitchFamily="2" charset="0"/>
              </a:rPr>
              <a:t> for the rest of the year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2B2B">
                  <a:alpha val="70000"/>
                </a:srgbClr>
              </a:solidFill>
              <a:effectLst/>
              <a:uLnTx/>
              <a:uFillTx/>
              <a:latin typeface="Roboto Condensed Light" pitchFamily="2" charset="0"/>
              <a:ea typeface="Roboto Condensed Light" pitchFamily="2" charset="0"/>
              <a:cs typeface="Roboto Condensed bol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"/>
                <a:ea typeface="Roboto Condensed bold" panose="02000000000000000000" pitchFamily="2" charset="0"/>
                <a:cs typeface="Roboto Condensed bold" panose="02000000000000000000" pitchFamily="2" charset="0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70000"/>
                  </a:srgbClr>
                </a:solidFill>
                <a:effectLst/>
                <a:uLnTx/>
                <a:uFillTx/>
                <a:latin typeface="Roboto Condensed"/>
                <a:ea typeface="Roboto Condensed bold" panose="02000000000000000000" pitchFamily="2" charset="0"/>
                <a:cs typeface="Roboto Condensed bold" panose="02000000000000000000" pitchFamily="2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B2B">
                  <a:alpha val="70000"/>
                </a:srgbClr>
              </a:solidFill>
              <a:effectLst/>
              <a:uLnTx/>
              <a:uFillTx/>
              <a:latin typeface="Roboto Condensed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031240" y="3895195"/>
            <a:ext cx="4039240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50000"/>
              <a:alpha val="63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3328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Slime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F866FE-6FD1-4C74-B2A8-C5AB22ACD615}"/>
              </a:ext>
            </a:extLst>
          </p:cNvPr>
          <p:cNvSpPr/>
          <p:nvPr/>
        </p:nvSpPr>
        <p:spPr>
          <a:xfrm>
            <a:off x="2502816" y="4238519"/>
            <a:ext cx="727278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 takers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6F8F8"/>
              </a:solidFill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Charlie’s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00" dirty="0">
                <a:solidFill>
                  <a:srgbClr val="FFFFFF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AR Virtual Navigation</a:t>
            </a:r>
            <a:endParaRPr lang="en-US" sz="48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D9C398-51AE-4A9D-BAA4-39DC1917959F}"/>
              </a:ext>
            </a:extLst>
          </p:cNvPr>
          <p:cNvSpPr/>
          <p:nvPr/>
        </p:nvSpPr>
        <p:spPr>
          <a:xfrm>
            <a:off x="2502816" y="4238519"/>
            <a:ext cx="727278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 takers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 charset="0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Elliot’s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Cardiac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DB3D3C-85C8-4DAA-AF16-16818813927B}"/>
              </a:ext>
            </a:extLst>
          </p:cNvPr>
          <p:cNvSpPr/>
          <p:nvPr/>
        </p:nvSpPr>
        <p:spPr>
          <a:xfrm>
            <a:off x="2502816" y="4238519"/>
            <a:ext cx="727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1 taker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Nshan’s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Nano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A9BF34-2766-412E-913D-7615EA288D35}"/>
              </a:ext>
            </a:extLst>
          </p:cNvPr>
          <p:cNvSpPr/>
          <p:nvPr/>
        </p:nvSpPr>
        <p:spPr>
          <a:xfrm>
            <a:off x="2502816" y="4238519"/>
            <a:ext cx="727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1 taker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bold" panose="02000000000000000000"/>
              <a:ea typeface="Roboto Condensed Light" panose="02000000000000000000" pitchFamily="2" charset="0"/>
              <a:cs typeface="Lato Light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/>
                <a:sym typeface="Lato Light" charset="0"/>
              </a:rPr>
              <a:t>Matthew’s 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/>
          <p:cNvSpPr/>
          <p:nvPr/>
        </p:nvSpPr>
        <p:spPr>
          <a:xfrm>
            <a:off x="0" y="-19050"/>
            <a:ext cx="12192000" cy="68961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303621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PhysViz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3644D"/>
              </a:solidFill>
              <a:effectLst/>
              <a:uLnTx/>
              <a:uFillTx/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3161841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2983" y="3467100"/>
            <a:ext cx="3059017" cy="0"/>
          </a:xfrm>
          <a:prstGeom prst="line">
            <a:avLst/>
          </a:prstGeom>
          <a:ln w="25400" cmpd="sng">
            <a:solidFill>
              <a:srgbClr val="F3644D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71" y="1300201"/>
            <a:ext cx="1297144" cy="14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68F6C-0DC1-4F7D-BC9E-AF6F5ADB2D3F}"/>
              </a:ext>
            </a:extLst>
          </p:cNvPr>
          <p:cNvSpPr/>
          <p:nvPr/>
        </p:nvSpPr>
        <p:spPr>
          <a:xfrm>
            <a:off x="2502816" y="4238519"/>
            <a:ext cx="727278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F8F8"/>
                </a:solidFill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Condensed bold" panose="02000000000000000000"/>
                <a:ea typeface="Roboto Condensed Light" panose="02000000000000000000" pitchFamily="2" charset="0"/>
                <a:cs typeface="Lato Light" charset="0"/>
                <a:sym typeface="Lato Light" charset="0"/>
              </a:rPr>
              <a:t> takers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Lato Light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</p:bldLst>
      </p:timing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FF5800"/>
      </a:accent1>
      <a:accent2>
        <a:srgbClr val="FF3C00"/>
      </a:accent2>
      <a:accent3>
        <a:srgbClr val="FB1E00"/>
      </a:accent3>
      <a:accent4>
        <a:srgbClr val="F70000"/>
      </a:accent4>
      <a:accent5>
        <a:srgbClr val="F1001C"/>
      </a:accent5>
      <a:accent6>
        <a:srgbClr val="EA0038"/>
      </a:accent6>
      <a:hlink>
        <a:srgbClr val="FF5800"/>
      </a:hlink>
      <a:folHlink>
        <a:srgbClr val="2B2B2B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1456</Words>
  <Application>Microsoft Office PowerPoint</Application>
  <PresentationFormat>Widescreen</PresentationFormat>
  <Paragraphs>221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Bebas Neue Regular</vt:lpstr>
      <vt:lpstr>Calibri</vt:lpstr>
      <vt:lpstr>Calibri Light</vt:lpstr>
      <vt:lpstr>Century Gothic</vt:lpstr>
      <vt:lpstr>Lato Light</vt:lpstr>
      <vt:lpstr>Open Sans</vt:lpstr>
      <vt:lpstr>Open Sans Light</vt:lpstr>
      <vt:lpstr>Roboto Condensed</vt:lpstr>
      <vt:lpstr>Roboto Condensed bold</vt:lpstr>
      <vt:lpstr>Roboto Condensed Light</vt:lpstr>
      <vt:lpstr>Wingdings</vt:lpstr>
      <vt:lpstr>Wingdings 2</vt:lpstr>
      <vt:lpstr>Office Theme</vt:lpstr>
      <vt:lpstr>1_Office Theme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Journal Paper Publication</vt:lpstr>
      <vt:lpstr>How does a paper actually get published?</vt:lpstr>
      <vt:lpstr>Different styles and expectations of different journals</vt:lpstr>
      <vt:lpstr>What is the publication process?</vt:lpstr>
      <vt:lpstr>Submission Process</vt:lpstr>
      <vt:lpstr>“Good” &amp; “Bad” journals- who pays?</vt:lpstr>
      <vt:lpstr>Impact Factor</vt:lpstr>
      <vt:lpstr>Types of paper</vt:lpstr>
      <vt:lpstr>Types of paper</vt:lpstr>
      <vt:lpstr>Types of paper</vt:lpstr>
      <vt:lpstr>Types of paper</vt:lpstr>
      <vt:lpstr>Types of paper</vt:lpstr>
      <vt:lpstr>Types of paper</vt:lpstr>
      <vt:lpstr>Types of paper</vt:lpstr>
      <vt:lpstr>Types of paper</vt:lpstr>
      <vt:lpstr>Technical Reports- Still sort of journals</vt:lpstr>
      <vt:lpstr>Things to bare in mind when writing for publication</vt:lpstr>
      <vt:lpstr>Any Questions?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Scarle</dc:creator>
  <cp:lastModifiedBy>Simon Scarle</cp:lastModifiedBy>
  <cp:revision>38</cp:revision>
  <dcterms:created xsi:type="dcterms:W3CDTF">2017-11-09T16:55:32Z</dcterms:created>
  <dcterms:modified xsi:type="dcterms:W3CDTF">2018-11-26T21:04:24Z</dcterms:modified>
</cp:coreProperties>
</file>