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6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213802-E075-4885-BAA3-46B39ED07488}" type="doc">
      <dgm:prSet loTypeId="urn:microsoft.com/office/officeart/2005/8/layout/vList2" loCatId="list" qsTypeId="urn:microsoft.com/office/officeart/2005/8/quickstyle/simple5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FB487DA-CBB4-48A0-A798-93E05A5E03B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Early detection of diabetic retinopathy is critical for effective treatment and prevention of vision loss.</a:t>
          </a:r>
        </a:p>
      </dgm:t>
    </dgm:pt>
    <dgm:pt modelId="{B52948C5-9230-465A-A32F-EFC3D780AE10}" type="parTrans" cxnId="{15AFCE0F-6CF4-4D13-B7CE-9AD19FE54B70}">
      <dgm:prSet/>
      <dgm:spPr/>
      <dgm:t>
        <a:bodyPr/>
        <a:lstStyle/>
        <a:p>
          <a:endParaRPr lang="en-US"/>
        </a:p>
      </dgm:t>
    </dgm:pt>
    <dgm:pt modelId="{24AF6B02-B7C8-4150-A961-8CA943BD2643}" type="sibTrans" cxnId="{15AFCE0F-6CF4-4D13-B7CE-9AD19FE54B70}">
      <dgm:prSet phldrT="01" phldr="0"/>
      <dgm:spPr/>
      <dgm:t>
        <a:bodyPr/>
        <a:lstStyle/>
        <a:p>
          <a:endParaRPr lang="en-US"/>
        </a:p>
      </dgm:t>
    </dgm:pt>
    <dgm:pt modelId="{BEF00050-4976-4DE1-A88D-8B03D488D5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Manual diagnosis is time-consuming and requires expertise.</a:t>
          </a:r>
        </a:p>
      </dgm:t>
    </dgm:pt>
    <dgm:pt modelId="{D048A8C2-B1BB-4BAD-84B4-A2F271379F19}" type="parTrans" cxnId="{F2B96045-AB10-454D-B917-9D907015ADB1}">
      <dgm:prSet/>
      <dgm:spPr/>
      <dgm:t>
        <a:bodyPr/>
        <a:lstStyle/>
        <a:p>
          <a:endParaRPr lang="en-US"/>
        </a:p>
      </dgm:t>
    </dgm:pt>
    <dgm:pt modelId="{A0D9D072-4A2B-4FCD-AFFF-B5150D0390F6}" type="sibTrans" cxnId="{F2B96045-AB10-454D-B917-9D907015ADB1}">
      <dgm:prSet phldrT="02" phldr="0"/>
      <dgm:spPr/>
      <dgm:t>
        <a:bodyPr/>
        <a:lstStyle/>
        <a:p>
          <a:endParaRPr lang="en-US"/>
        </a:p>
      </dgm:t>
    </dgm:pt>
    <dgm:pt modelId="{744B57EB-6682-44F6-81A9-9B471BF93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Need for a robust</a:t>
          </a:r>
          <a:r>
            <a:rPr lang="en-US" dirty="0"/>
            <a:t> automated system with </a:t>
          </a:r>
          <a:r>
            <a:rPr lang="en-US" dirty="0" err="1"/>
            <a:t>explainability</a:t>
          </a:r>
          <a:r>
            <a:rPr lang="en-US" dirty="0"/>
            <a:t> for detecting diabetic retinopathy using retinal images.</a:t>
          </a:r>
        </a:p>
      </dgm:t>
    </dgm:pt>
    <dgm:pt modelId="{353B3679-B6AB-45B9-8115-4A8AC599D4EB}" type="parTrans" cxnId="{662984A7-9F69-492F-BBEF-20503F11AE2C}">
      <dgm:prSet/>
      <dgm:spPr/>
      <dgm:t>
        <a:bodyPr/>
        <a:lstStyle/>
        <a:p>
          <a:endParaRPr lang="en-US"/>
        </a:p>
      </dgm:t>
    </dgm:pt>
    <dgm:pt modelId="{7039FFC3-6E14-413A-8BBF-272D61CF28A4}" type="sibTrans" cxnId="{662984A7-9F69-492F-BBEF-20503F11AE2C}">
      <dgm:prSet phldrT="03" phldr="0"/>
      <dgm:spPr/>
      <dgm:t>
        <a:bodyPr/>
        <a:lstStyle/>
        <a:p>
          <a:endParaRPr lang="en-US"/>
        </a:p>
      </dgm:t>
    </dgm:pt>
    <dgm:pt modelId="{43911F8A-E40D-4A3B-A23A-56681F270D40}" type="pres">
      <dgm:prSet presAssocID="{89213802-E075-4885-BAA3-46B39ED07488}" presName="linear" presStyleCnt="0">
        <dgm:presLayoutVars>
          <dgm:animLvl val="lvl"/>
          <dgm:resizeHandles val="exact"/>
        </dgm:presLayoutVars>
      </dgm:prSet>
      <dgm:spPr/>
    </dgm:pt>
    <dgm:pt modelId="{BE3BD25E-BA21-47FF-AB9B-9913E742241A}" type="pres">
      <dgm:prSet presAssocID="{7FB487DA-CBB4-48A0-A798-93E05A5E03B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4610D76-2453-4D5C-B1FB-63272E3BD214}" type="pres">
      <dgm:prSet presAssocID="{24AF6B02-B7C8-4150-A961-8CA943BD2643}" presName="spacer" presStyleCnt="0"/>
      <dgm:spPr/>
    </dgm:pt>
    <dgm:pt modelId="{C06AFBB7-ABD4-49E7-B1F3-DCD3BBC20A00}" type="pres">
      <dgm:prSet presAssocID="{BEF00050-4976-4DE1-A88D-8B03D488D5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3131EF9-F152-4D19-A317-4C4BFEEED5EE}" type="pres">
      <dgm:prSet presAssocID="{A0D9D072-4A2B-4FCD-AFFF-B5150D0390F6}" presName="spacer" presStyleCnt="0"/>
      <dgm:spPr/>
    </dgm:pt>
    <dgm:pt modelId="{253A229F-976C-4F8F-833B-D801DAF1E394}" type="pres">
      <dgm:prSet presAssocID="{744B57EB-6682-44F6-81A9-9B471BF9350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753A502-5224-47A0-862F-81182867F5E7}" type="presOf" srcId="{89213802-E075-4885-BAA3-46B39ED07488}" destId="{43911F8A-E40D-4A3B-A23A-56681F270D40}" srcOrd="0" destOrd="0" presId="urn:microsoft.com/office/officeart/2005/8/layout/vList2"/>
    <dgm:cxn modelId="{15AFCE0F-6CF4-4D13-B7CE-9AD19FE54B70}" srcId="{89213802-E075-4885-BAA3-46B39ED07488}" destId="{7FB487DA-CBB4-48A0-A798-93E05A5E03B3}" srcOrd="0" destOrd="0" parTransId="{B52948C5-9230-465A-A32F-EFC3D780AE10}" sibTransId="{24AF6B02-B7C8-4150-A961-8CA943BD2643}"/>
    <dgm:cxn modelId="{29165435-32DC-4636-8017-262942DE07C8}" type="presOf" srcId="{744B57EB-6682-44F6-81A9-9B471BF9350C}" destId="{253A229F-976C-4F8F-833B-D801DAF1E394}" srcOrd="0" destOrd="0" presId="urn:microsoft.com/office/officeart/2005/8/layout/vList2"/>
    <dgm:cxn modelId="{F2B96045-AB10-454D-B917-9D907015ADB1}" srcId="{89213802-E075-4885-BAA3-46B39ED07488}" destId="{BEF00050-4976-4DE1-A88D-8B03D488D5C7}" srcOrd="1" destOrd="0" parTransId="{D048A8C2-B1BB-4BAD-84B4-A2F271379F19}" sibTransId="{A0D9D072-4A2B-4FCD-AFFF-B5150D0390F6}"/>
    <dgm:cxn modelId="{F1E4F865-C319-4DFE-A7DC-1048ED6948F4}" type="presOf" srcId="{7FB487DA-CBB4-48A0-A798-93E05A5E03B3}" destId="{BE3BD25E-BA21-47FF-AB9B-9913E742241A}" srcOrd="0" destOrd="0" presId="urn:microsoft.com/office/officeart/2005/8/layout/vList2"/>
    <dgm:cxn modelId="{15919E7B-09DE-435B-AD52-9361AE2AD039}" type="presOf" srcId="{BEF00050-4976-4DE1-A88D-8B03D488D5C7}" destId="{C06AFBB7-ABD4-49E7-B1F3-DCD3BBC20A00}" srcOrd="0" destOrd="0" presId="urn:microsoft.com/office/officeart/2005/8/layout/vList2"/>
    <dgm:cxn modelId="{662984A7-9F69-492F-BBEF-20503F11AE2C}" srcId="{89213802-E075-4885-BAA3-46B39ED07488}" destId="{744B57EB-6682-44F6-81A9-9B471BF9350C}" srcOrd="2" destOrd="0" parTransId="{353B3679-B6AB-45B9-8115-4A8AC599D4EB}" sibTransId="{7039FFC3-6E14-413A-8BBF-272D61CF28A4}"/>
    <dgm:cxn modelId="{D0EC552D-8485-4846-BA89-5DFB0F7468FB}" type="presParOf" srcId="{43911F8A-E40D-4A3B-A23A-56681F270D40}" destId="{BE3BD25E-BA21-47FF-AB9B-9913E742241A}" srcOrd="0" destOrd="0" presId="urn:microsoft.com/office/officeart/2005/8/layout/vList2"/>
    <dgm:cxn modelId="{2F6EC0BA-690D-4A46-9455-2485B82768F3}" type="presParOf" srcId="{43911F8A-E40D-4A3B-A23A-56681F270D40}" destId="{54610D76-2453-4D5C-B1FB-63272E3BD214}" srcOrd="1" destOrd="0" presId="urn:microsoft.com/office/officeart/2005/8/layout/vList2"/>
    <dgm:cxn modelId="{FBAA6D2A-7851-4D18-A807-7CBE57674519}" type="presParOf" srcId="{43911F8A-E40D-4A3B-A23A-56681F270D40}" destId="{C06AFBB7-ABD4-49E7-B1F3-DCD3BBC20A00}" srcOrd="2" destOrd="0" presId="urn:microsoft.com/office/officeart/2005/8/layout/vList2"/>
    <dgm:cxn modelId="{18A3F879-9858-433E-BA69-B687154D3AF3}" type="presParOf" srcId="{43911F8A-E40D-4A3B-A23A-56681F270D40}" destId="{53131EF9-F152-4D19-A317-4C4BFEEED5EE}" srcOrd="3" destOrd="0" presId="urn:microsoft.com/office/officeart/2005/8/layout/vList2"/>
    <dgm:cxn modelId="{29869980-7C3B-4267-8BB8-806804AD1022}" type="presParOf" srcId="{43911F8A-E40D-4A3B-A23A-56681F270D40}" destId="{253A229F-976C-4F8F-833B-D801DAF1E39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E75D78-4CD7-4EAB-9D80-61EDA4752D9D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8048C21-9630-449B-A27A-4D21AC2D8D53}">
      <dgm:prSet/>
      <dgm:spPr/>
      <dgm:t>
        <a:bodyPr/>
        <a:lstStyle/>
        <a:p>
          <a:r>
            <a:rPr lang="en-US"/>
            <a:t>Step 1- Data Loading and Preprocessing </a:t>
          </a:r>
        </a:p>
      </dgm:t>
    </dgm:pt>
    <dgm:pt modelId="{0C54CA27-1B40-4C3C-91F9-66F827665DE9}" type="parTrans" cxnId="{3DB4F812-75F4-4195-85C3-B40EFAC3A08F}">
      <dgm:prSet/>
      <dgm:spPr/>
      <dgm:t>
        <a:bodyPr/>
        <a:lstStyle/>
        <a:p>
          <a:endParaRPr lang="en-US"/>
        </a:p>
      </dgm:t>
    </dgm:pt>
    <dgm:pt modelId="{F3E09352-48C6-475C-92FD-DB0FFEC144B3}" type="sibTrans" cxnId="{3DB4F812-75F4-4195-85C3-B40EFAC3A08F}">
      <dgm:prSet/>
      <dgm:spPr/>
      <dgm:t>
        <a:bodyPr/>
        <a:lstStyle/>
        <a:p>
          <a:endParaRPr lang="en-US"/>
        </a:p>
      </dgm:t>
    </dgm:pt>
    <dgm:pt modelId="{088F0CE6-16F5-4A4A-9DBF-807E8895AF5C}">
      <dgm:prSet/>
      <dgm:spPr/>
      <dgm:t>
        <a:bodyPr/>
        <a:lstStyle/>
        <a:p>
          <a:r>
            <a:rPr lang="en-IN"/>
            <a:t>Step 2- Model Development</a:t>
          </a:r>
          <a:endParaRPr lang="en-US"/>
        </a:p>
      </dgm:t>
    </dgm:pt>
    <dgm:pt modelId="{174F463D-66AA-41D3-8433-96CEA74F5305}" type="parTrans" cxnId="{32B5E094-8E41-4BBF-BA1A-73E4C6785109}">
      <dgm:prSet/>
      <dgm:spPr/>
      <dgm:t>
        <a:bodyPr/>
        <a:lstStyle/>
        <a:p>
          <a:endParaRPr lang="en-US"/>
        </a:p>
      </dgm:t>
    </dgm:pt>
    <dgm:pt modelId="{83469EDE-F06F-4A78-BB2A-6DD313928DBC}" type="sibTrans" cxnId="{32B5E094-8E41-4BBF-BA1A-73E4C6785109}">
      <dgm:prSet/>
      <dgm:spPr/>
      <dgm:t>
        <a:bodyPr/>
        <a:lstStyle/>
        <a:p>
          <a:endParaRPr lang="en-US"/>
        </a:p>
      </dgm:t>
    </dgm:pt>
    <dgm:pt modelId="{4E0A0742-74F1-4620-A91B-616398A04823}">
      <dgm:prSet/>
      <dgm:spPr/>
      <dgm:t>
        <a:bodyPr/>
        <a:lstStyle/>
        <a:p>
          <a:r>
            <a:rPr lang="en-IN" dirty="0"/>
            <a:t>Step 3- Training</a:t>
          </a:r>
          <a:endParaRPr lang="en-US" dirty="0"/>
        </a:p>
      </dgm:t>
    </dgm:pt>
    <dgm:pt modelId="{F5DBBC08-8937-422D-96C7-6696835394EF}" type="parTrans" cxnId="{02DA3473-1B46-4B49-ADFF-89D241E6BDAF}">
      <dgm:prSet/>
      <dgm:spPr/>
      <dgm:t>
        <a:bodyPr/>
        <a:lstStyle/>
        <a:p>
          <a:endParaRPr lang="en-US"/>
        </a:p>
      </dgm:t>
    </dgm:pt>
    <dgm:pt modelId="{7F9D8FEC-ED5D-478B-95D6-1D42CE255817}" type="sibTrans" cxnId="{02DA3473-1B46-4B49-ADFF-89D241E6BDAF}">
      <dgm:prSet/>
      <dgm:spPr/>
      <dgm:t>
        <a:bodyPr/>
        <a:lstStyle/>
        <a:p>
          <a:endParaRPr lang="en-US"/>
        </a:p>
      </dgm:t>
    </dgm:pt>
    <dgm:pt modelId="{8E4BF11F-B239-40E6-9253-FA3EF1FB5E45}">
      <dgm:prSet/>
      <dgm:spPr/>
      <dgm:t>
        <a:bodyPr/>
        <a:lstStyle/>
        <a:p>
          <a:r>
            <a:rPr lang="en-IN"/>
            <a:t>Step 4:-Model Evaluation</a:t>
          </a:r>
          <a:endParaRPr lang="en-US"/>
        </a:p>
      </dgm:t>
    </dgm:pt>
    <dgm:pt modelId="{F5854E55-D356-4E72-A1D2-D8F6EE620998}" type="parTrans" cxnId="{4BAD6896-87AC-4CC3-B9DB-3844235E3F42}">
      <dgm:prSet/>
      <dgm:spPr/>
      <dgm:t>
        <a:bodyPr/>
        <a:lstStyle/>
        <a:p>
          <a:endParaRPr lang="en-US"/>
        </a:p>
      </dgm:t>
    </dgm:pt>
    <dgm:pt modelId="{622699B9-EA5D-4494-9553-F81537DD40C0}" type="sibTrans" cxnId="{4BAD6896-87AC-4CC3-B9DB-3844235E3F42}">
      <dgm:prSet/>
      <dgm:spPr/>
      <dgm:t>
        <a:bodyPr/>
        <a:lstStyle/>
        <a:p>
          <a:endParaRPr lang="en-US"/>
        </a:p>
      </dgm:t>
    </dgm:pt>
    <dgm:pt modelId="{F4F96815-0718-4C38-AD82-3233208CBA14}">
      <dgm:prSet/>
      <dgm:spPr/>
      <dgm:t>
        <a:bodyPr/>
        <a:lstStyle/>
        <a:p>
          <a:r>
            <a:rPr lang="en-IN" dirty="0"/>
            <a:t>Step5:- </a:t>
          </a:r>
          <a:r>
            <a:rPr lang="en-IN" dirty="0" err="1"/>
            <a:t>Explainability</a:t>
          </a:r>
          <a:r>
            <a:rPr lang="en-IN" dirty="0"/>
            <a:t> by Shap</a:t>
          </a:r>
          <a:endParaRPr lang="en-US" dirty="0"/>
        </a:p>
      </dgm:t>
    </dgm:pt>
    <dgm:pt modelId="{EAE61AD6-8862-44E6-B99E-D28CA1B7EA08}" type="parTrans" cxnId="{DED74C5C-621A-4CFF-9097-8F123F3C9B0D}">
      <dgm:prSet/>
      <dgm:spPr/>
      <dgm:t>
        <a:bodyPr/>
        <a:lstStyle/>
        <a:p>
          <a:endParaRPr lang="en-US"/>
        </a:p>
      </dgm:t>
    </dgm:pt>
    <dgm:pt modelId="{FAF812CD-AEB9-4686-B28E-A7453EE83383}" type="sibTrans" cxnId="{DED74C5C-621A-4CFF-9097-8F123F3C9B0D}">
      <dgm:prSet/>
      <dgm:spPr/>
      <dgm:t>
        <a:bodyPr/>
        <a:lstStyle/>
        <a:p>
          <a:endParaRPr lang="en-US"/>
        </a:p>
      </dgm:t>
    </dgm:pt>
    <dgm:pt modelId="{6F2A7D9E-8D2E-40B6-AF93-4ABB71524A22}" type="pres">
      <dgm:prSet presAssocID="{08E75D78-4CD7-4EAB-9D80-61EDA4752D9D}" presName="outerComposite" presStyleCnt="0">
        <dgm:presLayoutVars>
          <dgm:chMax val="5"/>
          <dgm:dir/>
          <dgm:resizeHandles val="exact"/>
        </dgm:presLayoutVars>
      </dgm:prSet>
      <dgm:spPr/>
    </dgm:pt>
    <dgm:pt modelId="{EE23FD21-8AF2-43D3-98C0-8886FE6836BB}" type="pres">
      <dgm:prSet presAssocID="{08E75D78-4CD7-4EAB-9D80-61EDA4752D9D}" presName="dummyMaxCanvas" presStyleCnt="0">
        <dgm:presLayoutVars/>
      </dgm:prSet>
      <dgm:spPr/>
    </dgm:pt>
    <dgm:pt modelId="{C84634CF-C63A-449F-B3C6-91AB04721195}" type="pres">
      <dgm:prSet presAssocID="{08E75D78-4CD7-4EAB-9D80-61EDA4752D9D}" presName="FiveNodes_1" presStyleLbl="node1" presStyleIdx="0" presStyleCnt="5">
        <dgm:presLayoutVars>
          <dgm:bulletEnabled val="1"/>
        </dgm:presLayoutVars>
      </dgm:prSet>
      <dgm:spPr/>
    </dgm:pt>
    <dgm:pt modelId="{97ED9F8C-C51E-4AD3-8D8F-AA27DC7EA6F2}" type="pres">
      <dgm:prSet presAssocID="{08E75D78-4CD7-4EAB-9D80-61EDA4752D9D}" presName="FiveNodes_2" presStyleLbl="node1" presStyleIdx="1" presStyleCnt="5">
        <dgm:presLayoutVars>
          <dgm:bulletEnabled val="1"/>
        </dgm:presLayoutVars>
      </dgm:prSet>
      <dgm:spPr/>
    </dgm:pt>
    <dgm:pt modelId="{08877A4A-44A9-4FFE-B2D3-58BE32863E7D}" type="pres">
      <dgm:prSet presAssocID="{08E75D78-4CD7-4EAB-9D80-61EDA4752D9D}" presName="FiveNodes_3" presStyleLbl="node1" presStyleIdx="2" presStyleCnt="5">
        <dgm:presLayoutVars>
          <dgm:bulletEnabled val="1"/>
        </dgm:presLayoutVars>
      </dgm:prSet>
      <dgm:spPr/>
    </dgm:pt>
    <dgm:pt modelId="{EB48ECE5-2A37-4F8E-BF2F-618BC49A718C}" type="pres">
      <dgm:prSet presAssocID="{08E75D78-4CD7-4EAB-9D80-61EDA4752D9D}" presName="FiveNodes_4" presStyleLbl="node1" presStyleIdx="3" presStyleCnt="5">
        <dgm:presLayoutVars>
          <dgm:bulletEnabled val="1"/>
        </dgm:presLayoutVars>
      </dgm:prSet>
      <dgm:spPr/>
    </dgm:pt>
    <dgm:pt modelId="{FB32312B-6E92-4FDB-837D-7F1F480FA92D}" type="pres">
      <dgm:prSet presAssocID="{08E75D78-4CD7-4EAB-9D80-61EDA4752D9D}" presName="FiveNodes_5" presStyleLbl="node1" presStyleIdx="4" presStyleCnt="5">
        <dgm:presLayoutVars>
          <dgm:bulletEnabled val="1"/>
        </dgm:presLayoutVars>
      </dgm:prSet>
      <dgm:spPr/>
    </dgm:pt>
    <dgm:pt modelId="{D7DE6DF3-DE59-4310-AAD5-F3B5951B488F}" type="pres">
      <dgm:prSet presAssocID="{08E75D78-4CD7-4EAB-9D80-61EDA4752D9D}" presName="FiveConn_1-2" presStyleLbl="fgAccFollowNode1" presStyleIdx="0" presStyleCnt="4">
        <dgm:presLayoutVars>
          <dgm:bulletEnabled val="1"/>
        </dgm:presLayoutVars>
      </dgm:prSet>
      <dgm:spPr/>
    </dgm:pt>
    <dgm:pt modelId="{B7D227C4-9477-4B55-80DC-7D62AD48B2B2}" type="pres">
      <dgm:prSet presAssocID="{08E75D78-4CD7-4EAB-9D80-61EDA4752D9D}" presName="FiveConn_2-3" presStyleLbl="fgAccFollowNode1" presStyleIdx="1" presStyleCnt="4">
        <dgm:presLayoutVars>
          <dgm:bulletEnabled val="1"/>
        </dgm:presLayoutVars>
      </dgm:prSet>
      <dgm:spPr/>
    </dgm:pt>
    <dgm:pt modelId="{13E15CAA-6BCB-4F8F-B10B-427A5F292937}" type="pres">
      <dgm:prSet presAssocID="{08E75D78-4CD7-4EAB-9D80-61EDA4752D9D}" presName="FiveConn_3-4" presStyleLbl="fgAccFollowNode1" presStyleIdx="2" presStyleCnt="4">
        <dgm:presLayoutVars>
          <dgm:bulletEnabled val="1"/>
        </dgm:presLayoutVars>
      </dgm:prSet>
      <dgm:spPr/>
    </dgm:pt>
    <dgm:pt modelId="{A90877BC-8FB5-42E1-B2B2-3FFFDF874604}" type="pres">
      <dgm:prSet presAssocID="{08E75D78-4CD7-4EAB-9D80-61EDA4752D9D}" presName="FiveConn_4-5" presStyleLbl="fgAccFollowNode1" presStyleIdx="3" presStyleCnt="4">
        <dgm:presLayoutVars>
          <dgm:bulletEnabled val="1"/>
        </dgm:presLayoutVars>
      </dgm:prSet>
      <dgm:spPr/>
    </dgm:pt>
    <dgm:pt modelId="{9F508AA2-87E3-4987-A239-AD85AEBF78FC}" type="pres">
      <dgm:prSet presAssocID="{08E75D78-4CD7-4EAB-9D80-61EDA4752D9D}" presName="FiveNodes_1_text" presStyleLbl="node1" presStyleIdx="4" presStyleCnt="5">
        <dgm:presLayoutVars>
          <dgm:bulletEnabled val="1"/>
        </dgm:presLayoutVars>
      </dgm:prSet>
      <dgm:spPr/>
    </dgm:pt>
    <dgm:pt modelId="{24801631-F493-40F4-9E27-0715949C7B24}" type="pres">
      <dgm:prSet presAssocID="{08E75D78-4CD7-4EAB-9D80-61EDA4752D9D}" presName="FiveNodes_2_text" presStyleLbl="node1" presStyleIdx="4" presStyleCnt="5">
        <dgm:presLayoutVars>
          <dgm:bulletEnabled val="1"/>
        </dgm:presLayoutVars>
      </dgm:prSet>
      <dgm:spPr/>
    </dgm:pt>
    <dgm:pt modelId="{2A896480-5D63-43A5-8695-AC970C3E503F}" type="pres">
      <dgm:prSet presAssocID="{08E75D78-4CD7-4EAB-9D80-61EDA4752D9D}" presName="FiveNodes_3_text" presStyleLbl="node1" presStyleIdx="4" presStyleCnt="5">
        <dgm:presLayoutVars>
          <dgm:bulletEnabled val="1"/>
        </dgm:presLayoutVars>
      </dgm:prSet>
      <dgm:spPr/>
    </dgm:pt>
    <dgm:pt modelId="{2042A48E-5702-4773-A8FF-E8EC815A0E61}" type="pres">
      <dgm:prSet presAssocID="{08E75D78-4CD7-4EAB-9D80-61EDA4752D9D}" presName="FiveNodes_4_text" presStyleLbl="node1" presStyleIdx="4" presStyleCnt="5">
        <dgm:presLayoutVars>
          <dgm:bulletEnabled val="1"/>
        </dgm:presLayoutVars>
      </dgm:prSet>
      <dgm:spPr/>
    </dgm:pt>
    <dgm:pt modelId="{5C8A463F-5509-4A40-8C60-9E3189121AA4}" type="pres">
      <dgm:prSet presAssocID="{08E75D78-4CD7-4EAB-9D80-61EDA4752D9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9C3F503-E157-409A-B357-9393DAEB38AD}" type="presOf" srcId="{48048C21-9630-449B-A27A-4D21AC2D8D53}" destId="{9F508AA2-87E3-4987-A239-AD85AEBF78FC}" srcOrd="1" destOrd="0" presId="urn:microsoft.com/office/officeart/2005/8/layout/vProcess5"/>
    <dgm:cxn modelId="{DAE4DA10-8D15-416B-8478-24BDB9EE1D42}" type="presOf" srcId="{F3E09352-48C6-475C-92FD-DB0FFEC144B3}" destId="{D7DE6DF3-DE59-4310-AAD5-F3B5951B488F}" srcOrd="0" destOrd="0" presId="urn:microsoft.com/office/officeart/2005/8/layout/vProcess5"/>
    <dgm:cxn modelId="{69089112-3ABA-418A-9F3B-7D5025504D7D}" type="presOf" srcId="{4E0A0742-74F1-4620-A91B-616398A04823}" destId="{2A896480-5D63-43A5-8695-AC970C3E503F}" srcOrd="1" destOrd="0" presId="urn:microsoft.com/office/officeart/2005/8/layout/vProcess5"/>
    <dgm:cxn modelId="{3DB4F812-75F4-4195-85C3-B40EFAC3A08F}" srcId="{08E75D78-4CD7-4EAB-9D80-61EDA4752D9D}" destId="{48048C21-9630-449B-A27A-4D21AC2D8D53}" srcOrd="0" destOrd="0" parTransId="{0C54CA27-1B40-4C3C-91F9-66F827665DE9}" sibTransId="{F3E09352-48C6-475C-92FD-DB0FFEC144B3}"/>
    <dgm:cxn modelId="{DED74C5C-621A-4CFF-9097-8F123F3C9B0D}" srcId="{08E75D78-4CD7-4EAB-9D80-61EDA4752D9D}" destId="{F4F96815-0718-4C38-AD82-3233208CBA14}" srcOrd="4" destOrd="0" parTransId="{EAE61AD6-8862-44E6-B99E-D28CA1B7EA08}" sibTransId="{FAF812CD-AEB9-4686-B28E-A7453EE83383}"/>
    <dgm:cxn modelId="{09863F60-1F14-4E72-ACAF-D24EE940744A}" type="presOf" srcId="{48048C21-9630-449B-A27A-4D21AC2D8D53}" destId="{C84634CF-C63A-449F-B3C6-91AB04721195}" srcOrd="0" destOrd="0" presId="urn:microsoft.com/office/officeart/2005/8/layout/vProcess5"/>
    <dgm:cxn modelId="{B4008C70-3E2D-4E40-A7FF-70A31E6AFB36}" type="presOf" srcId="{F4F96815-0718-4C38-AD82-3233208CBA14}" destId="{FB32312B-6E92-4FDB-837D-7F1F480FA92D}" srcOrd="0" destOrd="0" presId="urn:microsoft.com/office/officeart/2005/8/layout/vProcess5"/>
    <dgm:cxn modelId="{02DA3473-1B46-4B49-ADFF-89D241E6BDAF}" srcId="{08E75D78-4CD7-4EAB-9D80-61EDA4752D9D}" destId="{4E0A0742-74F1-4620-A91B-616398A04823}" srcOrd="2" destOrd="0" parTransId="{F5DBBC08-8937-422D-96C7-6696835394EF}" sibTransId="{7F9D8FEC-ED5D-478B-95D6-1D42CE255817}"/>
    <dgm:cxn modelId="{19413B79-9401-458E-87F5-BB292471962C}" type="presOf" srcId="{4E0A0742-74F1-4620-A91B-616398A04823}" destId="{08877A4A-44A9-4FFE-B2D3-58BE32863E7D}" srcOrd="0" destOrd="0" presId="urn:microsoft.com/office/officeart/2005/8/layout/vProcess5"/>
    <dgm:cxn modelId="{68848E7F-8D2E-44F5-B004-0461BE74C18A}" type="presOf" srcId="{F4F96815-0718-4C38-AD82-3233208CBA14}" destId="{5C8A463F-5509-4A40-8C60-9E3189121AA4}" srcOrd="1" destOrd="0" presId="urn:microsoft.com/office/officeart/2005/8/layout/vProcess5"/>
    <dgm:cxn modelId="{4DF8AB85-272C-45F8-8585-8BF572ED8582}" type="presOf" srcId="{622699B9-EA5D-4494-9553-F81537DD40C0}" destId="{A90877BC-8FB5-42E1-B2B2-3FFFDF874604}" srcOrd="0" destOrd="0" presId="urn:microsoft.com/office/officeart/2005/8/layout/vProcess5"/>
    <dgm:cxn modelId="{53BF6694-930C-46C5-BB09-51EBBAB06F08}" type="presOf" srcId="{088F0CE6-16F5-4A4A-9DBF-807E8895AF5C}" destId="{24801631-F493-40F4-9E27-0715949C7B24}" srcOrd="1" destOrd="0" presId="urn:microsoft.com/office/officeart/2005/8/layout/vProcess5"/>
    <dgm:cxn modelId="{32B5E094-8E41-4BBF-BA1A-73E4C6785109}" srcId="{08E75D78-4CD7-4EAB-9D80-61EDA4752D9D}" destId="{088F0CE6-16F5-4A4A-9DBF-807E8895AF5C}" srcOrd="1" destOrd="0" parTransId="{174F463D-66AA-41D3-8433-96CEA74F5305}" sibTransId="{83469EDE-F06F-4A78-BB2A-6DD313928DBC}"/>
    <dgm:cxn modelId="{4BAD6896-87AC-4CC3-B9DB-3844235E3F42}" srcId="{08E75D78-4CD7-4EAB-9D80-61EDA4752D9D}" destId="{8E4BF11F-B239-40E6-9253-FA3EF1FB5E45}" srcOrd="3" destOrd="0" parTransId="{F5854E55-D356-4E72-A1D2-D8F6EE620998}" sibTransId="{622699B9-EA5D-4494-9553-F81537DD40C0}"/>
    <dgm:cxn modelId="{CD6C849F-AED0-41B1-BD5C-7EA2B96BB62E}" type="presOf" srcId="{7F9D8FEC-ED5D-478B-95D6-1D42CE255817}" destId="{13E15CAA-6BCB-4F8F-B10B-427A5F292937}" srcOrd="0" destOrd="0" presId="urn:microsoft.com/office/officeart/2005/8/layout/vProcess5"/>
    <dgm:cxn modelId="{D734DDAE-D62D-458F-B294-73A5B13EAC0A}" type="presOf" srcId="{8E4BF11F-B239-40E6-9253-FA3EF1FB5E45}" destId="{EB48ECE5-2A37-4F8E-BF2F-618BC49A718C}" srcOrd="0" destOrd="0" presId="urn:microsoft.com/office/officeart/2005/8/layout/vProcess5"/>
    <dgm:cxn modelId="{00336BAF-51EE-491F-9126-F7199F2CB612}" type="presOf" srcId="{8E4BF11F-B239-40E6-9253-FA3EF1FB5E45}" destId="{2042A48E-5702-4773-A8FF-E8EC815A0E61}" srcOrd="1" destOrd="0" presId="urn:microsoft.com/office/officeart/2005/8/layout/vProcess5"/>
    <dgm:cxn modelId="{61B2B4DA-E6CE-4B26-B398-D73E141AF81C}" type="presOf" srcId="{83469EDE-F06F-4A78-BB2A-6DD313928DBC}" destId="{B7D227C4-9477-4B55-80DC-7D62AD48B2B2}" srcOrd="0" destOrd="0" presId="urn:microsoft.com/office/officeart/2005/8/layout/vProcess5"/>
    <dgm:cxn modelId="{DB8A3DDD-6554-4A1E-A0C0-61084B50471C}" type="presOf" srcId="{088F0CE6-16F5-4A4A-9DBF-807E8895AF5C}" destId="{97ED9F8C-C51E-4AD3-8D8F-AA27DC7EA6F2}" srcOrd="0" destOrd="0" presId="urn:microsoft.com/office/officeart/2005/8/layout/vProcess5"/>
    <dgm:cxn modelId="{86F1B1DD-2B86-45DE-8CFE-AFAFC4EC7C3F}" type="presOf" srcId="{08E75D78-4CD7-4EAB-9D80-61EDA4752D9D}" destId="{6F2A7D9E-8D2E-40B6-AF93-4ABB71524A22}" srcOrd="0" destOrd="0" presId="urn:microsoft.com/office/officeart/2005/8/layout/vProcess5"/>
    <dgm:cxn modelId="{937C8013-6B7E-4A34-9397-C0C26042282E}" type="presParOf" srcId="{6F2A7D9E-8D2E-40B6-AF93-4ABB71524A22}" destId="{EE23FD21-8AF2-43D3-98C0-8886FE6836BB}" srcOrd="0" destOrd="0" presId="urn:microsoft.com/office/officeart/2005/8/layout/vProcess5"/>
    <dgm:cxn modelId="{8E45C6C2-F818-45F3-9ECD-12F3D17F064C}" type="presParOf" srcId="{6F2A7D9E-8D2E-40B6-AF93-4ABB71524A22}" destId="{C84634CF-C63A-449F-B3C6-91AB04721195}" srcOrd="1" destOrd="0" presId="urn:microsoft.com/office/officeart/2005/8/layout/vProcess5"/>
    <dgm:cxn modelId="{21EAB390-F90F-440E-9F88-5726AA9E7CBC}" type="presParOf" srcId="{6F2A7D9E-8D2E-40B6-AF93-4ABB71524A22}" destId="{97ED9F8C-C51E-4AD3-8D8F-AA27DC7EA6F2}" srcOrd="2" destOrd="0" presId="urn:microsoft.com/office/officeart/2005/8/layout/vProcess5"/>
    <dgm:cxn modelId="{B7C0B65B-B55E-49F9-B526-1B8245CF0A42}" type="presParOf" srcId="{6F2A7D9E-8D2E-40B6-AF93-4ABB71524A22}" destId="{08877A4A-44A9-4FFE-B2D3-58BE32863E7D}" srcOrd="3" destOrd="0" presId="urn:microsoft.com/office/officeart/2005/8/layout/vProcess5"/>
    <dgm:cxn modelId="{51EA58B7-C3B7-41CB-9819-93EF818E108F}" type="presParOf" srcId="{6F2A7D9E-8D2E-40B6-AF93-4ABB71524A22}" destId="{EB48ECE5-2A37-4F8E-BF2F-618BC49A718C}" srcOrd="4" destOrd="0" presId="urn:microsoft.com/office/officeart/2005/8/layout/vProcess5"/>
    <dgm:cxn modelId="{01136360-5C20-429A-94BF-0974A7AF63F2}" type="presParOf" srcId="{6F2A7D9E-8D2E-40B6-AF93-4ABB71524A22}" destId="{FB32312B-6E92-4FDB-837D-7F1F480FA92D}" srcOrd="5" destOrd="0" presId="urn:microsoft.com/office/officeart/2005/8/layout/vProcess5"/>
    <dgm:cxn modelId="{49461C2F-AE71-4B3C-9F17-5CF9ECD6AE0D}" type="presParOf" srcId="{6F2A7D9E-8D2E-40B6-AF93-4ABB71524A22}" destId="{D7DE6DF3-DE59-4310-AAD5-F3B5951B488F}" srcOrd="6" destOrd="0" presId="urn:microsoft.com/office/officeart/2005/8/layout/vProcess5"/>
    <dgm:cxn modelId="{7EDCAC3B-0577-453C-BCBF-1DD4DDA0EB93}" type="presParOf" srcId="{6F2A7D9E-8D2E-40B6-AF93-4ABB71524A22}" destId="{B7D227C4-9477-4B55-80DC-7D62AD48B2B2}" srcOrd="7" destOrd="0" presId="urn:microsoft.com/office/officeart/2005/8/layout/vProcess5"/>
    <dgm:cxn modelId="{A7E2F805-FD01-46F5-9574-4BEA3ADCACE7}" type="presParOf" srcId="{6F2A7D9E-8D2E-40B6-AF93-4ABB71524A22}" destId="{13E15CAA-6BCB-4F8F-B10B-427A5F292937}" srcOrd="8" destOrd="0" presId="urn:microsoft.com/office/officeart/2005/8/layout/vProcess5"/>
    <dgm:cxn modelId="{DBFF1F93-92CB-46DC-A742-BDBE2C7192A1}" type="presParOf" srcId="{6F2A7D9E-8D2E-40B6-AF93-4ABB71524A22}" destId="{A90877BC-8FB5-42E1-B2B2-3FFFDF874604}" srcOrd="9" destOrd="0" presId="urn:microsoft.com/office/officeart/2005/8/layout/vProcess5"/>
    <dgm:cxn modelId="{B8C7B419-EEBD-416B-8C53-74E29D46FCCC}" type="presParOf" srcId="{6F2A7D9E-8D2E-40B6-AF93-4ABB71524A22}" destId="{9F508AA2-87E3-4987-A239-AD85AEBF78FC}" srcOrd="10" destOrd="0" presId="urn:microsoft.com/office/officeart/2005/8/layout/vProcess5"/>
    <dgm:cxn modelId="{EDC440B0-33E8-4782-8388-1C57C5765D03}" type="presParOf" srcId="{6F2A7D9E-8D2E-40B6-AF93-4ABB71524A22}" destId="{24801631-F493-40F4-9E27-0715949C7B24}" srcOrd="11" destOrd="0" presId="urn:microsoft.com/office/officeart/2005/8/layout/vProcess5"/>
    <dgm:cxn modelId="{2FF7A38E-16A7-44D0-AAFB-00519C35C653}" type="presParOf" srcId="{6F2A7D9E-8D2E-40B6-AF93-4ABB71524A22}" destId="{2A896480-5D63-43A5-8695-AC970C3E503F}" srcOrd="12" destOrd="0" presId="urn:microsoft.com/office/officeart/2005/8/layout/vProcess5"/>
    <dgm:cxn modelId="{41AF3535-18EB-4C4F-BB08-8FEA138CC6CD}" type="presParOf" srcId="{6F2A7D9E-8D2E-40B6-AF93-4ABB71524A22}" destId="{2042A48E-5702-4773-A8FF-E8EC815A0E61}" srcOrd="13" destOrd="0" presId="urn:microsoft.com/office/officeart/2005/8/layout/vProcess5"/>
    <dgm:cxn modelId="{156A8F2C-BD81-47F5-B0FD-7B9D1FEC8803}" type="presParOf" srcId="{6F2A7D9E-8D2E-40B6-AF93-4ABB71524A22}" destId="{5C8A463F-5509-4A40-8C60-9E3189121AA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D939F0-EAE7-4D8E-81FA-F263EFFA559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EF17B75-2CF8-4B00-8C9B-2D3A81849861}">
      <dgm:prSet/>
      <dgm:spPr/>
      <dgm:t>
        <a:bodyPr/>
        <a:lstStyle/>
        <a:p>
          <a:r>
            <a:rPr lang="en-US" b="1" i="0" baseline="0" dirty="0"/>
            <a:t>Collection:-</a:t>
          </a:r>
        </a:p>
        <a:p>
          <a:r>
            <a:rPr lang="en-US" b="0" i="0" baseline="0" dirty="0"/>
            <a:t>Using the </a:t>
          </a:r>
          <a:r>
            <a:rPr lang="en-US" dirty="0"/>
            <a:t>APTOS blindness dataset</a:t>
          </a:r>
        </a:p>
      </dgm:t>
    </dgm:pt>
    <dgm:pt modelId="{BCEEC2C0-6BAC-4FBB-91A6-73FBB1B17673}" type="parTrans" cxnId="{EA1ED1BC-78DA-4BFC-BC7B-2041ED0B09F0}">
      <dgm:prSet/>
      <dgm:spPr/>
      <dgm:t>
        <a:bodyPr/>
        <a:lstStyle/>
        <a:p>
          <a:endParaRPr lang="en-US"/>
        </a:p>
      </dgm:t>
    </dgm:pt>
    <dgm:pt modelId="{98D2847B-9E15-4105-898A-71C7EC5B34BF}" type="sibTrans" cxnId="{EA1ED1BC-78DA-4BFC-BC7B-2041ED0B09F0}">
      <dgm:prSet/>
      <dgm:spPr/>
      <dgm:t>
        <a:bodyPr/>
        <a:lstStyle/>
        <a:p>
          <a:endParaRPr lang="en-US"/>
        </a:p>
      </dgm:t>
    </dgm:pt>
    <dgm:pt modelId="{BC133456-A2DA-4025-84A9-B44005836A40}">
      <dgm:prSet custT="1"/>
      <dgm:spPr/>
      <dgm:t>
        <a:bodyPr/>
        <a:lstStyle/>
        <a:p>
          <a:pPr>
            <a:buNone/>
          </a:pPr>
          <a:r>
            <a:rPr lang="en-US" sz="1200" b="1" i="0" baseline="0" dirty="0"/>
            <a:t>Preprocessing:</a:t>
          </a:r>
          <a:endParaRPr lang="en-US" sz="1200" dirty="0"/>
        </a:p>
      </dgm:t>
    </dgm:pt>
    <dgm:pt modelId="{FFCF2105-2358-4C8E-8FB8-66F010ABC849}" type="parTrans" cxnId="{8C780AC0-FB32-42BB-90A7-7C7739DFBC99}">
      <dgm:prSet/>
      <dgm:spPr/>
      <dgm:t>
        <a:bodyPr/>
        <a:lstStyle/>
        <a:p>
          <a:endParaRPr lang="en-US"/>
        </a:p>
      </dgm:t>
    </dgm:pt>
    <dgm:pt modelId="{99C711CB-0839-42EF-A8D2-EFEF78F4E383}" type="sibTrans" cxnId="{8C780AC0-FB32-42BB-90A7-7C7739DFBC99}">
      <dgm:prSet/>
      <dgm:spPr/>
      <dgm:t>
        <a:bodyPr/>
        <a:lstStyle/>
        <a:p>
          <a:endParaRPr lang="en-US"/>
        </a:p>
      </dgm:t>
    </dgm:pt>
    <dgm:pt modelId="{4CF23C08-BCC1-4D63-9CD9-75B7657E8387}">
      <dgm:prSet custT="1"/>
      <dgm:spPr/>
      <dgm:t>
        <a:bodyPr/>
        <a:lstStyle/>
        <a:p>
          <a:r>
            <a:rPr lang="en-IN" sz="1400" dirty="0"/>
            <a:t>Applying Gaussian blur to reduce noise.</a:t>
          </a:r>
          <a:endParaRPr lang="en-US" sz="1400" dirty="0"/>
        </a:p>
      </dgm:t>
    </dgm:pt>
    <dgm:pt modelId="{7195EDD6-B3F5-4FA1-B036-AA403CE23051}" type="parTrans" cxnId="{E3D51B50-E32B-4A90-B6F6-C30271061019}">
      <dgm:prSet/>
      <dgm:spPr/>
      <dgm:t>
        <a:bodyPr/>
        <a:lstStyle/>
        <a:p>
          <a:endParaRPr lang="en-US"/>
        </a:p>
      </dgm:t>
    </dgm:pt>
    <dgm:pt modelId="{0C18699B-A557-4252-95C9-0AA5CE02D2BB}" type="sibTrans" cxnId="{E3D51B50-E32B-4A90-B6F6-C30271061019}">
      <dgm:prSet/>
      <dgm:spPr/>
      <dgm:t>
        <a:bodyPr/>
        <a:lstStyle/>
        <a:p>
          <a:endParaRPr lang="en-US"/>
        </a:p>
      </dgm:t>
    </dgm:pt>
    <dgm:pt modelId="{D4A48272-BDDF-4A8D-81DA-378CDF9CAB55}">
      <dgm:prSet custT="1"/>
      <dgm:spPr/>
      <dgm:t>
        <a:bodyPr/>
        <a:lstStyle/>
        <a:p>
          <a:r>
            <a:rPr lang="en-IN" sz="1400" dirty="0"/>
            <a:t>Normalizing pixel values to [0, 1].</a:t>
          </a:r>
          <a:endParaRPr lang="en-US" sz="1400" dirty="0"/>
        </a:p>
      </dgm:t>
    </dgm:pt>
    <dgm:pt modelId="{633AFBB0-AC0C-4381-8783-F6229F10F163}" type="parTrans" cxnId="{8D8AC405-5E22-49F3-BDF0-573E625A8001}">
      <dgm:prSet/>
      <dgm:spPr/>
      <dgm:t>
        <a:bodyPr/>
        <a:lstStyle/>
        <a:p>
          <a:endParaRPr lang="en-US"/>
        </a:p>
      </dgm:t>
    </dgm:pt>
    <dgm:pt modelId="{B1A42A4A-EE62-4FBF-A337-14ED77AB44AB}" type="sibTrans" cxnId="{8D8AC405-5E22-49F3-BDF0-573E625A8001}">
      <dgm:prSet/>
      <dgm:spPr/>
      <dgm:t>
        <a:bodyPr/>
        <a:lstStyle/>
        <a:p>
          <a:endParaRPr lang="en-US"/>
        </a:p>
      </dgm:t>
    </dgm:pt>
    <dgm:pt modelId="{B4D16C03-6C68-4625-A600-BF13F7F401C9}">
      <dgm:prSet/>
      <dgm:spPr/>
      <dgm:t>
        <a:bodyPr/>
        <a:lstStyle/>
        <a:p>
          <a:r>
            <a:rPr lang="en-US" b="1" dirty="0"/>
            <a:t>Model Development:</a:t>
          </a:r>
        </a:p>
        <a:p>
          <a:r>
            <a:rPr lang="en-US" dirty="0"/>
            <a:t>Input layer 128x128 RGB </a:t>
          </a:r>
          <a:r>
            <a:rPr lang="en-IN" dirty="0"/>
            <a:t>Two convolutional layers followed by max-pooling layers to extract features from the images.</a:t>
          </a:r>
        </a:p>
        <a:p>
          <a:pPr>
            <a:buFont typeface="Symbol" panose="05050102010706020507" pitchFamily="18" charset="2"/>
            <a:buChar char=""/>
          </a:pPr>
          <a:r>
            <a:rPr lang="en-IN" dirty="0"/>
            <a:t>Batch normalization- stabilize  learning process.</a:t>
          </a:r>
        </a:p>
        <a:p>
          <a:pPr>
            <a:buFont typeface="Symbol" panose="05050102010706020507" pitchFamily="18" charset="2"/>
            <a:buChar char=""/>
          </a:pPr>
          <a:r>
            <a:rPr lang="en-IN" dirty="0"/>
            <a:t>dense fully - learn complex patterns.</a:t>
          </a:r>
        </a:p>
        <a:p>
          <a:pPr>
            <a:buFont typeface="Symbol" panose="05050102010706020507" pitchFamily="18" charset="2"/>
            <a:buChar char=""/>
          </a:pPr>
          <a:r>
            <a:rPr lang="en-IN" dirty="0"/>
            <a:t>A final dense layer with a sigmoid activation function to output a binary classification (0 or 1).</a:t>
          </a:r>
          <a:endParaRPr lang="en-US" dirty="0"/>
        </a:p>
      </dgm:t>
    </dgm:pt>
    <dgm:pt modelId="{FC3A0DD5-07AE-4FBB-99D7-453EE4BF2DEB}" type="parTrans" cxnId="{D2AB9142-97B3-4088-AD4E-4EDB0EF045FF}">
      <dgm:prSet/>
      <dgm:spPr/>
      <dgm:t>
        <a:bodyPr/>
        <a:lstStyle/>
        <a:p>
          <a:endParaRPr lang="en-US"/>
        </a:p>
      </dgm:t>
    </dgm:pt>
    <dgm:pt modelId="{FFCCAC41-45DE-4DCE-925F-606BD0FF6D14}" type="sibTrans" cxnId="{D2AB9142-97B3-4088-AD4E-4EDB0EF045FF}">
      <dgm:prSet/>
      <dgm:spPr/>
      <dgm:t>
        <a:bodyPr/>
        <a:lstStyle/>
        <a:p>
          <a:endParaRPr lang="en-US"/>
        </a:p>
      </dgm:t>
    </dgm:pt>
    <dgm:pt modelId="{DBBE931C-4C44-436E-8912-F27DACD448B0}">
      <dgm:prSet/>
      <dgm:spPr/>
      <dgm:t>
        <a:bodyPr/>
        <a:lstStyle/>
        <a:p>
          <a:r>
            <a:rPr lang="en-IN" b="1" dirty="0"/>
            <a:t>Training –</a:t>
          </a:r>
          <a:r>
            <a:rPr lang="en-IN" dirty="0"/>
            <a:t>trained model for 20 epochs with early stopping and </a:t>
          </a:r>
          <a:r>
            <a:rPr lang="en-IN" dirty="0" err="1"/>
            <a:t>ReduceLRonPlateau</a:t>
          </a:r>
          <a:endParaRPr lang="en-US" dirty="0"/>
        </a:p>
      </dgm:t>
    </dgm:pt>
    <dgm:pt modelId="{31B8AF48-3DF2-4379-9659-B05E1B8BAB17}" type="parTrans" cxnId="{105CE831-770D-4641-B439-0014CDA0881B}">
      <dgm:prSet/>
      <dgm:spPr/>
      <dgm:t>
        <a:bodyPr/>
        <a:lstStyle/>
        <a:p>
          <a:endParaRPr lang="en-US"/>
        </a:p>
      </dgm:t>
    </dgm:pt>
    <dgm:pt modelId="{B5C89F2A-CE42-4254-BE8A-06FFD0294729}" type="sibTrans" cxnId="{105CE831-770D-4641-B439-0014CDA0881B}">
      <dgm:prSet/>
      <dgm:spPr/>
      <dgm:t>
        <a:bodyPr/>
        <a:lstStyle/>
        <a:p>
          <a:endParaRPr lang="en-US"/>
        </a:p>
      </dgm:t>
    </dgm:pt>
    <dgm:pt modelId="{A0EC4BFD-12B7-4217-9F37-68D187BA2023}">
      <dgm:prSet/>
      <dgm:spPr/>
      <dgm:t>
        <a:bodyPr/>
        <a:lstStyle/>
        <a:p>
          <a:r>
            <a:rPr lang="en-US" b="1" dirty="0"/>
            <a:t>Model Evaluation:</a:t>
          </a:r>
        </a:p>
        <a:p>
          <a:r>
            <a:rPr lang="en-US" dirty="0"/>
            <a:t>Accuracy.</a:t>
          </a:r>
        </a:p>
      </dgm:t>
    </dgm:pt>
    <dgm:pt modelId="{864D0C9E-5DEA-4E39-BA13-571BC3A4B00A}" type="parTrans" cxnId="{3DCC03DB-5FE8-497A-8674-A55822CB183F}">
      <dgm:prSet/>
      <dgm:spPr/>
      <dgm:t>
        <a:bodyPr/>
        <a:lstStyle/>
        <a:p>
          <a:endParaRPr lang="en-US"/>
        </a:p>
      </dgm:t>
    </dgm:pt>
    <dgm:pt modelId="{E1FD2A3B-0967-4D08-B6EF-BF1B0AD652B7}" type="sibTrans" cxnId="{3DCC03DB-5FE8-497A-8674-A55822CB183F}">
      <dgm:prSet/>
      <dgm:spPr/>
      <dgm:t>
        <a:bodyPr/>
        <a:lstStyle/>
        <a:p>
          <a:endParaRPr lang="en-US"/>
        </a:p>
      </dgm:t>
    </dgm:pt>
    <dgm:pt modelId="{E2306912-8890-4CEA-A1C9-BD3B91819CB2}">
      <dgm:prSet/>
      <dgm:spPr/>
      <dgm:t>
        <a:bodyPr/>
        <a:lstStyle/>
        <a:p>
          <a:r>
            <a:rPr lang="en-IN" dirty="0"/>
            <a:t>SHAP (</a:t>
          </a:r>
          <a:r>
            <a:rPr lang="en-IN" dirty="0" err="1"/>
            <a:t>SHapley</a:t>
          </a:r>
          <a:r>
            <a:rPr lang="en-IN" dirty="0"/>
            <a:t> Additive </a:t>
          </a:r>
          <a:r>
            <a:rPr lang="en-IN" dirty="0" err="1"/>
            <a:t>exPlanations</a:t>
          </a:r>
          <a:r>
            <a:rPr lang="en-IN" dirty="0"/>
            <a:t>):-Identifies pixel regions critical to the model’s predictions.</a:t>
          </a:r>
          <a:endParaRPr lang="en-US" dirty="0"/>
        </a:p>
      </dgm:t>
    </dgm:pt>
    <dgm:pt modelId="{5D7402FD-C434-44EE-90FF-D9543D34E630}" type="parTrans" cxnId="{8D4B26EB-C5B9-41A8-843B-6210F5B9B990}">
      <dgm:prSet/>
      <dgm:spPr/>
      <dgm:t>
        <a:bodyPr/>
        <a:lstStyle/>
        <a:p>
          <a:endParaRPr lang="en-US"/>
        </a:p>
      </dgm:t>
    </dgm:pt>
    <dgm:pt modelId="{8B1FB1BA-8EC1-4464-BC4E-6768D7D24846}" type="sibTrans" cxnId="{8D4B26EB-C5B9-41A8-843B-6210F5B9B990}">
      <dgm:prSet/>
      <dgm:spPr/>
      <dgm:t>
        <a:bodyPr/>
        <a:lstStyle/>
        <a:p>
          <a:endParaRPr lang="en-US"/>
        </a:p>
      </dgm:t>
    </dgm:pt>
    <dgm:pt modelId="{BBD561AE-F0BC-48D0-BADA-9EC1C369C751}">
      <dgm:prSet/>
      <dgm:spPr/>
      <dgm:t>
        <a:bodyPr/>
        <a:lstStyle/>
        <a:p>
          <a:r>
            <a:rPr lang="en-IN" sz="1400" dirty="0"/>
            <a:t>Resizing to 128x128 pixels.</a:t>
          </a:r>
          <a:endParaRPr lang="en-US" sz="1200" dirty="0"/>
        </a:p>
      </dgm:t>
    </dgm:pt>
    <dgm:pt modelId="{CFA1B7CC-0D10-4C99-8607-CE3A33BEF3DA}" type="parTrans" cxnId="{4236C4FF-1BE7-4F76-BB9E-34D5DFEAF7E5}">
      <dgm:prSet/>
      <dgm:spPr/>
      <dgm:t>
        <a:bodyPr/>
        <a:lstStyle/>
        <a:p>
          <a:endParaRPr lang="en-IN"/>
        </a:p>
      </dgm:t>
    </dgm:pt>
    <dgm:pt modelId="{3D53FE6D-4D86-4AB2-B3E0-6B6F94DD56AD}" type="sibTrans" cxnId="{4236C4FF-1BE7-4F76-BB9E-34D5DFEAF7E5}">
      <dgm:prSet/>
      <dgm:spPr/>
      <dgm:t>
        <a:bodyPr/>
        <a:lstStyle/>
        <a:p>
          <a:endParaRPr lang="en-IN"/>
        </a:p>
      </dgm:t>
    </dgm:pt>
    <dgm:pt modelId="{0B253350-23A0-4C82-8F03-A6D163E581EF}">
      <dgm:prSet custT="1"/>
      <dgm:spPr/>
      <dgm:t>
        <a:bodyPr/>
        <a:lstStyle/>
        <a:p>
          <a:pPr>
            <a:buNone/>
          </a:pPr>
          <a:r>
            <a:rPr lang="en-US" sz="1400" b="0" i="0" baseline="0" dirty="0"/>
            <a:t>Splitting :- training testing sets and validation.</a:t>
          </a:r>
          <a:endParaRPr lang="en-US" sz="1400" dirty="0"/>
        </a:p>
      </dgm:t>
    </dgm:pt>
    <dgm:pt modelId="{C3C399DA-3B6F-40A6-A790-6C2B5CA818D8}" type="parTrans" cxnId="{709157EC-4666-4F1B-A8A7-1DF873C3AA26}">
      <dgm:prSet/>
      <dgm:spPr/>
      <dgm:t>
        <a:bodyPr/>
        <a:lstStyle/>
        <a:p>
          <a:endParaRPr lang="en-IN"/>
        </a:p>
      </dgm:t>
    </dgm:pt>
    <dgm:pt modelId="{66063307-C38B-431B-BA39-F0CBEDA524D1}" type="sibTrans" cxnId="{709157EC-4666-4F1B-A8A7-1DF873C3AA26}">
      <dgm:prSet/>
      <dgm:spPr/>
      <dgm:t>
        <a:bodyPr/>
        <a:lstStyle/>
        <a:p>
          <a:endParaRPr lang="en-IN"/>
        </a:p>
      </dgm:t>
    </dgm:pt>
    <dgm:pt modelId="{060B0916-B774-4C6E-8158-DBB32AE835B7}">
      <dgm:prSet custT="1"/>
      <dgm:spPr/>
      <dgm:t>
        <a:bodyPr/>
        <a:lstStyle/>
        <a:p>
          <a:endParaRPr lang="en-US" sz="1400" dirty="0"/>
        </a:p>
      </dgm:t>
    </dgm:pt>
    <dgm:pt modelId="{F2588BB4-3A9C-42BB-8D63-ED45E448C0CC}" type="parTrans" cxnId="{36501714-CE8C-44AD-8B62-4620D438BE1D}">
      <dgm:prSet/>
      <dgm:spPr/>
      <dgm:t>
        <a:bodyPr/>
        <a:lstStyle/>
        <a:p>
          <a:endParaRPr lang="en-IN"/>
        </a:p>
      </dgm:t>
    </dgm:pt>
    <dgm:pt modelId="{7E15E7E2-AC7F-48FF-AAF1-5D12C277E814}" type="sibTrans" cxnId="{36501714-CE8C-44AD-8B62-4620D438BE1D}">
      <dgm:prSet/>
      <dgm:spPr/>
      <dgm:t>
        <a:bodyPr/>
        <a:lstStyle/>
        <a:p>
          <a:endParaRPr lang="en-IN"/>
        </a:p>
      </dgm:t>
    </dgm:pt>
    <dgm:pt modelId="{99E6F565-9678-4A1D-AF86-5D2552A36669}">
      <dgm:prSet custT="1"/>
      <dgm:spPr/>
      <dgm:t>
        <a:bodyPr/>
        <a:lstStyle/>
        <a:p>
          <a:pPr>
            <a:buNone/>
          </a:pPr>
          <a:r>
            <a:rPr lang="en-US" sz="1400" dirty="0"/>
            <a:t>Augmentation:-Zooming ,rotating ,etc.</a:t>
          </a:r>
        </a:p>
      </dgm:t>
    </dgm:pt>
    <dgm:pt modelId="{23083728-C192-4B9A-BCAF-9FCCF3F78FAD}" type="parTrans" cxnId="{FD0EA506-F051-4C32-B6FC-910DB95E3BB5}">
      <dgm:prSet/>
      <dgm:spPr/>
      <dgm:t>
        <a:bodyPr/>
        <a:lstStyle/>
        <a:p>
          <a:endParaRPr lang="en-IN"/>
        </a:p>
      </dgm:t>
    </dgm:pt>
    <dgm:pt modelId="{2AB6092A-B27B-45A8-9BDC-8ECA92880444}" type="sibTrans" cxnId="{FD0EA506-F051-4C32-B6FC-910DB95E3BB5}">
      <dgm:prSet/>
      <dgm:spPr/>
      <dgm:t>
        <a:bodyPr/>
        <a:lstStyle/>
        <a:p>
          <a:endParaRPr lang="en-IN"/>
        </a:p>
      </dgm:t>
    </dgm:pt>
    <dgm:pt modelId="{A9564C19-B5D8-4047-8F3F-51376CBD61BC}">
      <dgm:prSet custT="1"/>
      <dgm:spPr/>
      <dgm:t>
        <a:bodyPr/>
        <a:lstStyle/>
        <a:p>
          <a:pPr>
            <a:buNone/>
          </a:pPr>
          <a:endParaRPr lang="en-US" sz="1400" dirty="0"/>
        </a:p>
      </dgm:t>
    </dgm:pt>
    <dgm:pt modelId="{091137C0-681D-48DB-9519-31DFD490CA8D}" type="parTrans" cxnId="{B5CDC692-FA29-4B3F-AD51-F4BA105BDBD6}">
      <dgm:prSet/>
      <dgm:spPr/>
      <dgm:t>
        <a:bodyPr/>
        <a:lstStyle/>
        <a:p>
          <a:endParaRPr lang="en-IN"/>
        </a:p>
      </dgm:t>
    </dgm:pt>
    <dgm:pt modelId="{7512700A-8462-4C1B-85B9-27B01EBE7684}" type="sibTrans" cxnId="{B5CDC692-FA29-4B3F-AD51-F4BA105BDBD6}">
      <dgm:prSet/>
      <dgm:spPr/>
      <dgm:t>
        <a:bodyPr/>
        <a:lstStyle/>
        <a:p>
          <a:endParaRPr lang="en-IN"/>
        </a:p>
      </dgm:t>
    </dgm:pt>
    <dgm:pt modelId="{434AF356-3CEE-40EA-A85D-B3E6CE380A16}" type="pres">
      <dgm:prSet presAssocID="{2AD939F0-EAE7-4D8E-81FA-F263EFFA5599}" presName="Name0" presStyleCnt="0">
        <dgm:presLayoutVars>
          <dgm:dir/>
          <dgm:resizeHandles val="exact"/>
        </dgm:presLayoutVars>
      </dgm:prSet>
      <dgm:spPr/>
    </dgm:pt>
    <dgm:pt modelId="{1713DF10-869D-4A75-B34A-D9F6907FC513}" type="pres">
      <dgm:prSet presAssocID="{2EF17B75-2CF8-4B00-8C9B-2D3A81849861}" presName="node" presStyleLbl="node1" presStyleIdx="0" presStyleCnt="6" custScaleY="41490" custLinFactX="58270" custLinFactNeighborX="100000" custLinFactNeighborY="-95095">
        <dgm:presLayoutVars>
          <dgm:bulletEnabled val="1"/>
        </dgm:presLayoutVars>
      </dgm:prSet>
      <dgm:spPr/>
    </dgm:pt>
    <dgm:pt modelId="{70FA22F4-B07C-4709-BF01-B3C0712F7E01}" type="pres">
      <dgm:prSet presAssocID="{98D2847B-9E15-4105-898A-71C7EC5B34BF}" presName="sibTrans" presStyleLbl="sibTrans1D1" presStyleIdx="0" presStyleCnt="5"/>
      <dgm:spPr/>
    </dgm:pt>
    <dgm:pt modelId="{83AF1988-D6BA-4DE7-9B0A-DF8415AB7C82}" type="pres">
      <dgm:prSet presAssocID="{98D2847B-9E15-4105-898A-71C7EC5B34BF}" presName="connectorText" presStyleLbl="sibTrans1D1" presStyleIdx="0" presStyleCnt="5"/>
      <dgm:spPr/>
    </dgm:pt>
    <dgm:pt modelId="{292DF956-7027-4689-97B5-C000A8A48C68}" type="pres">
      <dgm:prSet presAssocID="{BC133456-A2DA-4025-84A9-B44005836A40}" presName="node" presStyleLbl="node1" presStyleIdx="1" presStyleCnt="6" custScaleX="154261" custScaleY="131501" custLinFactX="-11923" custLinFactNeighborX="-100000" custLinFactNeighborY="28616">
        <dgm:presLayoutVars>
          <dgm:bulletEnabled val="1"/>
        </dgm:presLayoutVars>
      </dgm:prSet>
      <dgm:spPr/>
    </dgm:pt>
    <dgm:pt modelId="{CC91BEA0-F557-4443-BF39-92E8C813F4E0}" type="pres">
      <dgm:prSet presAssocID="{99C711CB-0839-42EF-A8D2-EFEF78F4E383}" presName="sibTrans" presStyleLbl="sibTrans1D1" presStyleIdx="1" presStyleCnt="5"/>
      <dgm:spPr/>
    </dgm:pt>
    <dgm:pt modelId="{D7A03B6E-B549-4340-BB02-7B0CD4284E74}" type="pres">
      <dgm:prSet presAssocID="{99C711CB-0839-42EF-A8D2-EFEF78F4E383}" presName="connectorText" presStyleLbl="sibTrans1D1" presStyleIdx="1" presStyleCnt="5"/>
      <dgm:spPr/>
    </dgm:pt>
    <dgm:pt modelId="{EA67F897-021D-4ED8-8004-DAA7EA5ABC83}" type="pres">
      <dgm:prSet presAssocID="{B4D16C03-6C68-4625-A600-BF13F7F401C9}" presName="node" presStyleLbl="node1" presStyleIdx="2" presStyleCnt="6" custScaleX="141491" custScaleY="131451" custLinFactNeighborX="-39199" custLinFactNeighborY="28458">
        <dgm:presLayoutVars>
          <dgm:bulletEnabled val="1"/>
        </dgm:presLayoutVars>
      </dgm:prSet>
      <dgm:spPr/>
    </dgm:pt>
    <dgm:pt modelId="{AE368540-81B1-4222-9039-49B8E9F79530}" type="pres">
      <dgm:prSet presAssocID="{FFCCAC41-45DE-4DCE-925F-606BD0FF6D14}" presName="sibTrans" presStyleLbl="sibTrans1D1" presStyleIdx="2" presStyleCnt="5"/>
      <dgm:spPr/>
    </dgm:pt>
    <dgm:pt modelId="{CEF6CBFC-5173-4E46-A05A-F74EF16EC13D}" type="pres">
      <dgm:prSet presAssocID="{FFCCAC41-45DE-4DCE-925F-606BD0FF6D14}" presName="connectorText" presStyleLbl="sibTrans1D1" presStyleIdx="2" presStyleCnt="5"/>
      <dgm:spPr/>
    </dgm:pt>
    <dgm:pt modelId="{722812AF-C4B2-43F0-B3B0-85DF9F7C403D}" type="pres">
      <dgm:prSet presAssocID="{DBBE931C-4C44-436E-8912-F27DACD448B0}" presName="node" presStyleLbl="node1" presStyleIdx="3" presStyleCnt="6" custLinFactNeighborX="11123" custLinFactNeighborY="41962">
        <dgm:presLayoutVars>
          <dgm:bulletEnabled val="1"/>
        </dgm:presLayoutVars>
      </dgm:prSet>
      <dgm:spPr/>
    </dgm:pt>
    <dgm:pt modelId="{590D345E-1BA8-4F4A-B07C-D031780FC00E}" type="pres">
      <dgm:prSet presAssocID="{B5C89F2A-CE42-4254-BE8A-06FFD0294729}" presName="sibTrans" presStyleLbl="sibTrans1D1" presStyleIdx="3" presStyleCnt="5"/>
      <dgm:spPr/>
    </dgm:pt>
    <dgm:pt modelId="{26A334AB-1C78-4A92-A85F-052AA4262A12}" type="pres">
      <dgm:prSet presAssocID="{B5C89F2A-CE42-4254-BE8A-06FFD0294729}" presName="connectorText" presStyleLbl="sibTrans1D1" presStyleIdx="3" presStyleCnt="5"/>
      <dgm:spPr/>
    </dgm:pt>
    <dgm:pt modelId="{8C0A7162-C92C-418F-AFA0-393B44AD40F7}" type="pres">
      <dgm:prSet presAssocID="{A0EC4BFD-12B7-4217-9F37-68D187BA2023}" presName="node" presStyleLbl="node1" presStyleIdx="4" presStyleCnt="6" custScaleX="99617" custScaleY="92824" custLinFactNeighborX="49623" custLinFactNeighborY="41936">
        <dgm:presLayoutVars>
          <dgm:bulletEnabled val="1"/>
        </dgm:presLayoutVars>
      </dgm:prSet>
      <dgm:spPr/>
    </dgm:pt>
    <dgm:pt modelId="{D5F83C1E-D332-4954-A8FD-B785516F6AF4}" type="pres">
      <dgm:prSet presAssocID="{E1FD2A3B-0967-4D08-B6EF-BF1B0AD652B7}" presName="sibTrans" presStyleLbl="sibTrans1D1" presStyleIdx="4" presStyleCnt="5"/>
      <dgm:spPr/>
    </dgm:pt>
    <dgm:pt modelId="{FEB40EA2-B81D-43F6-9546-CD5E19E06637}" type="pres">
      <dgm:prSet presAssocID="{E1FD2A3B-0967-4D08-B6EF-BF1B0AD652B7}" presName="connectorText" presStyleLbl="sibTrans1D1" presStyleIdx="4" presStyleCnt="5"/>
      <dgm:spPr/>
    </dgm:pt>
    <dgm:pt modelId="{372A6014-B755-406F-987B-7985FD300206}" type="pres">
      <dgm:prSet presAssocID="{E2306912-8890-4CEA-A1C9-BD3B91819CB2}" presName="node" presStyleLbl="node1" presStyleIdx="5" presStyleCnt="6" custLinFactNeighborX="62142" custLinFactNeighborY="41935">
        <dgm:presLayoutVars>
          <dgm:bulletEnabled val="1"/>
        </dgm:presLayoutVars>
      </dgm:prSet>
      <dgm:spPr/>
    </dgm:pt>
  </dgm:ptLst>
  <dgm:cxnLst>
    <dgm:cxn modelId="{65881304-F1F1-49D5-82DF-9BA8F3C02A70}" type="presOf" srcId="{060B0916-B774-4C6E-8158-DBB32AE835B7}" destId="{292DF956-7027-4689-97B5-C000A8A48C68}" srcOrd="0" destOrd="4" presId="urn:microsoft.com/office/officeart/2016/7/layout/RepeatingBendingProcessNew"/>
    <dgm:cxn modelId="{8D8AC405-5E22-49F3-BDF0-573E625A8001}" srcId="{BC133456-A2DA-4025-84A9-B44005836A40}" destId="{D4A48272-BDDF-4A8D-81DA-378CDF9CAB55}" srcOrd="2" destOrd="0" parTransId="{633AFBB0-AC0C-4381-8783-F6229F10F163}" sibTransId="{B1A42A4A-EE62-4FBF-A337-14ED77AB44AB}"/>
    <dgm:cxn modelId="{FD0EA506-F051-4C32-B6FC-910DB95E3BB5}" srcId="{BC133456-A2DA-4025-84A9-B44005836A40}" destId="{99E6F565-9678-4A1D-AF86-5D2552A36669}" srcOrd="6" destOrd="0" parTransId="{23083728-C192-4B9A-BCAF-9FCCF3F78FAD}" sibTransId="{2AB6092A-B27B-45A8-9BDC-8ECA92880444}"/>
    <dgm:cxn modelId="{9C4C790A-8B74-4EFF-A69E-73182D19F8B1}" type="presOf" srcId="{B5C89F2A-CE42-4254-BE8A-06FFD0294729}" destId="{26A334AB-1C78-4A92-A85F-052AA4262A12}" srcOrd="1" destOrd="0" presId="urn:microsoft.com/office/officeart/2016/7/layout/RepeatingBendingProcessNew"/>
    <dgm:cxn modelId="{36501714-CE8C-44AD-8B62-4620D438BE1D}" srcId="{BC133456-A2DA-4025-84A9-B44005836A40}" destId="{060B0916-B774-4C6E-8158-DBB32AE835B7}" srcOrd="3" destOrd="0" parTransId="{F2588BB4-3A9C-42BB-8D63-ED45E448C0CC}" sibTransId="{7E15E7E2-AC7F-48FF-AAF1-5D12C277E814}"/>
    <dgm:cxn modelId="{8EEF3C1E-BD06-4BF6-B8D5-028D3E8669DC}" type="presOf" srcId="{E2306912-8890-4CEA-A1C9-BD3B91819CB2}" destId="{372A6014-B755-406F-987B-7985FD300206}" srcOrd="0" destOrd="0" presId="urn:microsoft.com/office/officeart/2016/7/layout/RepeatingBendingProcessNew"/>
    <dgm:cxn modelId="{E39C3F28-D719-4A43-BA3F-F31E2A2DBEC9}" type="presOf" srcId="{E1FD2A3B-0967-4D08-B6EF-BF1B0AD652B7}" destId="{D5F83C1E-D332-4954-A8FD-B785516F6AF4}" srcOrd="0" destOrd="0" presId="urn:microsoft.com/office/officeart/2016/7/layout/RepeatingBendingProcessNew"/>
    <dgm:cxn modelId="{0C3AE030-BCAE-4BB2-9B14-BD92A704A670}" type="presOf" srcId="{FFCCAC41-45DE-4DCE-925F-606BD0FF6D14}" destId="{CEF6CBFC-5173-4E46-A05A-F74EF16EC13D}" srcOrd="1" destOrd="0" presId="urn:microsoft.com/office/officeart/2016/7/layout/RepeatingBendingProcessNew"/>
    <dgm:cxn modelId="{105CE831-770D-4641-B439-0014CDA0881B}" srcId="{2AD939F0-EAE7-4D8E-81FA-F263EFFA5599}" destId="{DBBE931C-4C44-436E-8912-F27DACD448B0}" srcOrd="3" destOrd="0" parTransId="{31B8AF48-3DF2-4379-9659-B05E1B8BAB17}" sibTransId="{B5C89F2A-CE42-4254-BE8A-06FFD0294729}"/>
    <dgm:cxn modelId="{D2AB9142-97B3-4088-AD4E-4EDB0EF045FF}" srcId="{2AD939F0-EAE7-4D8E-81FA-F263EFFA5599}" destId="{B4D16C03-6C68-4625-A600-BF13F7F401C9}" srcOrd="2" destOrd="0" parTransId="{FC3A0DD5-07AE-4FBB-99D7-453EE4BF2DEB}" sibTransId="{FFCCAC41-45DE-4DCE-925F-606BD0FF6D14}"/>
    <dgm:cxn modelId="{E3D51B50-E32B-4A90-B6F6-C30271061019}" srcId="{BC133456-A2DA-4025-84A9-B44005836A40}" destId="{4CF23C08-BCC1-4D63-9CD9-75B7657E8387}" srcOrd="1" destOrd="0" parTransId="{7195EDD6-B3F5-4FA1-B036-AA403CE23051}" sibTransId="{0C18699B-A557-4252-95C9-0AA5CE02D2BB}"/>
    <dgm:cxn modelId="{FA125E71-0898-4A5B-8E4A-32DA8B973333}" type="presOf" srcId="{99C711CB-0839-42EF-A8D2-EFEF78F4E383}" destId="{D7A03B6E-B549-4340-BB02-7B0CD4284E74}" srcOrd="1" destOrd="0" presId="urn:microsoft.com/office/officeart/2016/7/layout/RepeatingBendingProcessNew"/>
    <dgm:cxn modelId="{16EFE377-C106-4CA6-BACF-9E30E952D778}" type="presOf" srcId="{DBBE931C-4C44-436E-8912-F27DACD448B0}" destId="{722812AF-C4B2-43F0-B3B0-85DF9F7C403D}" srcOrd="0" destOrd="0" presId="urn:microsoft.com/office/officeart/2016/7/layout/RepeatingBendingProcessNew"/>
    <dgm:cxn modelId="{30A1D75A-DCFD-4C6D-954E-2999F93EE081}" type="presOf" srcId="{2EF17B75-2CF8-4B00-8C9B-2D3A81849861}" destId="{1713DF10-869D-4A75-B34A-D9F6907FC513}" srcOrd="0" destOrd="0" presId="urn:microsoft.com/office/officeart/2016/7/layout/RepeatingBendingProcessNew"/>
    <dgm:cxn modelId="{E7B83780-59DB-4F41-B289-10F25F3BFB74}" type="presOf" srcId="{B4D16C03-6C68-4625-A600-BF13F7F401C9}" destId="{EA67F897-021D-4ED8-8004-DAA7EA5ABC83}" srcOrd="0" destOrd="0" presId="urn:microsoft.com/office/officeart/2016/7/layout/RepeatingBendingProcessNew"/>
    <dgm:cxn modelId="{9A214080-825F-4CC0-A0B1-3AFAB98EF5C8}" type="presOf" srcId="{E1FD2A3B-0967-4D08-B6EF-BF1B0AD652B7}" destId="{FEB40EA2-B81D-43F6-9546-CD5E19E06637}" srcOrd="1" destOrd="0" presId="urn:microsoft.com/office/officeart/2016/7/layout/RepeatingBendingProcessNew"/>
    <dgm:cxn modelId="{1C4D5B8B-73BB-4BCF-8116-A9641B49E8FF}" type="presOf" srcId="{BC133456-A2DA-4025-84A9-B44005836A40}" destId="{292DF956-7027-4689-97B5-C000A8A48C68}" srcOrd="0" destOrd="0" presId="urn:microsoft.com/office/officeart/2016/7/layout/RepeatingBendingProcessNew"/>
    <dgm:cxn modelId="{C559578B-0222-4059-8DA9-6F6C246A12B7}" type="presOf" srcId="{4CF23C08-BCC1-4D63-9CD9-75B7657E8387}" destId="{292DF956-7027-4689-97B5-C000A8A48C68}" srcOrd="0" destOrd="2" presId="urn:microsoft.com/office/officeart/2016/7/layout/RepeatingBendingProcessNew"/>
    <dgm:cxn modelId="{B5CDC692-FA29-4B3F-AD51-F4BA105BDBD6}" srcId="{BC133456-A2DA-4025-84A9-B44005836A40}" destId="{A9564C19-B5D8-4047-8F3F-51376CBD61BC}" srcOrd="5" destOrd="0" parTransId="{091137C0-681D-48DB-9519-31DFD490CA8D}" sibTransId="{7512700A-8462-4C1B-85B9-27B01EBE7684}"/>
    <dgm:cxn modelId="{6C2324AC-2BF0-4C90-B43F-8A4BAACF985F}" type="presOf" srcId="{A0EC4BFD-12B7-4217-9F37-68D187BA2023}" destId="{8C0A7162-C92C-418F-AFA0-393B44AD40F7}" srcOrd="0" destOrd="0" presId="urn:microsoft.com/office/officeart/2016/7/layout/RepeatingBendingProcessNew"/>
    <dgm:cxn modelId="{39BC3CAC-FBE3-496E-8B8F-5183D1EB3D56}" type="presOf" srcId="{2AD939F0-EAE7-4D8E-81FA-F263EFFA5599}" destId="{434AF356-3CEE-40EA-A85D-B3E6CE380A16}" srcOrd="0" destOrd="0" presId="urn:microsoft.com/office/officeart/2016/7/layout/RepeatingBendingProcessNew"/>
    <dgm:cxn modelId="{4C2E51AC-19E9-4437-8F66-07B679F188AA}" type="presOf" srcId="{99C711CB-0839-42EF-A8D2-EFEF78F4E383}" destId="{CC91BEA0-F557-4443-BF39-92E8C813F4E0}" srcOrd="0" destOrd="0" presId="urn:microsoft.com/office/officeart/2016/7/layout/RepeatingBendingProcessNew"/>
    <dgm:cxn modelId="{01ED19B6-1104-4978-9618-922F7CCE2021}" type="presOf" srcId="{B5C89F2A-CE42-4254-BE8A-06FFD0294729}" destId="{590D345E-1BA8-4F4A-B07C-D031780FC00E}" srcOrd="0" destOrd="0" presId="urn:microsoft.com/office/officeart/2016/7/layout/RepeatingBendingProcessNew"/>
    <dgm:cxn modelId="{58A184B7-7F7D-4115-B188-20F14E49EF5A}" type="presOf" srcId="{FFCCAC41-45DE-4DCE-925F-606BD0FF6D14}" destId="{AE368540-81B1-4222-9039-49B8E9F79530}" srcOrd="0" destOrd="0" presId="urn:microsoft.com/office/officeart/2016/7/layout/RepeatingBendingProcessNew"/>
    <dgm:cxn modelId="{EA1ED1BC-78DA-4BFC-BC7B-2041ED0B09F0}" srcId="{2AD939F0-EAE7-4D8E-81FA-F263EFFA5599}" destId="{2EF17B75-2CF8-4B00-8C9B-2D3A81849861}" srcOrd="0" destOrd="0" parTransId="{BCEEC2C0-6BAC-4FBB-91A6-73FBB1B17673}" sibTransId="{98D2847B-9E15-4105-898A-71C7EC5B34BF}"/>
    <dgm:cxn modelId="{8C780AC0-FB32-42BB-90A7-7C7739DFBC99}" srcId="{2AD939F0-EAE7-4D8E-81FA-F263EFFA5599}" destId="{BC133456-A2DA-4025-84A9-B44005836A40}" srcOrd="1" destOrd="0" parTransId="{FFCF2105-2358-4C8E-8FB8-66F010ABC849}" sibTransId="{99C711CB-0839-42EF-A8D2-EFEF78F4E383}"/>
    <dgm:cxn modelId="{5BE6F2CF-04A2-40B9-95C7-363DDF909E4F}" type="presOf" srcId="{98D2847B-9E15-4105-898A-71C7EC5B34BF}" destId="{83AF1988-D6BA-4DE7-9B0A-DF8415AB7C82}" srcOrd="1" destOrd="0" presId="urn:microsoft.com/office/officeart/2016/7/layout/RepeatingBendingProcessNew"/>
    <dgm:cxn modelId="{1A5FD1D8-120D-4F06-9F29-B92AB60B0224}" type="presOf" srcId="{A9564C19-B5D8-4047-8F3F-51376CBD61BC}" destId="{292DF956-7027-4689-97B5-C000A8A48C68}" srcOrd="0" destOrd="6" presId="urn:microsoft.com/office/officeart/2016/7/layout/RepeatingBendingProcessNew"/>
    <dgm:cxn modelId="{8E0A1EDA-DCA5-460E-8789-0CB9EA2D75A6}" type="presOf" srcId="{0B253350-23A0-4C82-8F03-A6D163E581EF}" destId="{292DF956-7027-4689-97B5-C000A8A48C68}" srcOrd="0" destOrd="5" presId="urn:microsoft.com/office/officeart/2016/7/layout/RepeatingBendingProcessNew"/>
    <dgm:cxn modelId="{3DCC03DB-5FE8-497A-8674-A55822CB183F}" srcId="{2AD939F0-EAE7-4D8E-81FA-F263EFFA5599}" destId="{A0EC4BFD-12B7-4217-9F37-68D187BA2023}" srcOrd="4" destOrd="0" parTransId="{864D0C9E-5DEA-4E39-BA13-571BC3A4B00A}" sibTransId="{E1FD2A3B-0967-4D08-B6EF-BF1B0AD652B7}"/>
    <dgm:cxn modelId="{05BEA1E4-4F91-4BB9-A224-032CAB2285F5}" type="presOf" srcId="{BBD561AE-F0BC-48D0-BADA-9EC1C369C751}" destId="{292DF956-7027-4689-97B5-C000A8A48C68}" srcOrd="0" destOrd="1" presId="urn:microsoft.com/office/officeart/2016/7/layout/RepeatingBendingProcessNew"/>
    <dgm:cxn modelId="{118162E5-E6DD-4E2C-8AB1-2E6A79E9B82B}" type="presOf" srcId="{D4A48272-BDDF-4A8D-81DA-378CDF9CAB55}" destId="{292DF956-7027-4689-97B5-C000A8A48C68}" srcOrd="0" destOrd="3" presId="urn:microsoft.com/office/officeart/2016/7/layout/RepeatingBendingProcessNew"/>
    <dgm:cxn modelId="{8D4B26EB-C5B9-41A8-843B-6210F5B9B990}" srcId="{2AD939F0-EAE7-4D8E-81FA-F263EFFA5599}" destId="{E2306912-8890-4CEA-A1C9-BD3B91819CB2}" srcOrd="5" destOrd="0" parTransId="{5D7402FD-C434-44EE-90FF-D9543D34E630}" sibTransId="{8B1FB1BA-8EC1-4464-BC4E-6768D7D24846}"/>
    <dgm:cxn modelId="{709157EC-4666-4F1B-A8A7-1DF873C3AA26}" srcId="{BC133456-A2DA-4025-84A9-B44005836A40}" destId="{0B253350-23A0-4C82-8F03-A6D163E581EF}" srcOrd="4" destOrd="0" parTransId="{C3C399DA-3B6F-40A6-A790-6C2B5CA818D8}" sibTransId="{66063307-C38B-431B-BA39-F0CBEDA524D1}"/>
    <dgm:cxn modelId="{F627B6EE-C1AD-4B7B-8E32-6D3A47457570}" type="presOf" srcId="{98D2847B-9E15-4105-898A-71C7EC5B34BF}" destId="{70FA22F4-B07C-4709-BF01-B3C0712F7E01}" srcOrd="0" destOrd="0" presId="urn:microsoft.com/office/officeart/2016/7/layout/RepeatingBendingProcessNew"/>
    <dgm:cxn modelId="{B3A069FC-3D58-4CDD-9434-9B38A58547CD}" type="presOf" srcId="{99E6F565-9678-4A1D-AF86-5D2552A36669}" destId="{292DF956-7027-4689-97B5-C000A8A48C68}" srcOrd="0" destOrd="7" presId="urn:microsoft.com/office/officeart/2016/7/layout/RepeatingBendingProcessNew"/>
    <dgm:cxn modelId="{4236C4FF-1BE7-4F76-BB9E-34D5DFEAF7E5}" srcId="{BC133456-A2DA-4025-84A9-B44005836A40}" destId="{BBD561AE-F0BC-48D0-BADA-9EC1C369C751}" srcOrd="0" destOrd="0" parTransId="{CFA1B7CC-0D10-4C99-8607-CE3A33BEF3DA}" sibTransId="{3D53FE6D-4D86-4AB2-B3E0-6B6F94DD56AD}"/>
    <dgm:cxn modelId="{CD73035B-A659-481F-8B2D-8ADCDC7BBAD1}" type="presParOf" srcId="{434AF356-3CEE-40EA-A85D-B3E6CE380A16}" destId="{1713DF10-869D-4A75-B34A-D9F6907FC513}" srcOrd="0" destOrd="0" presId="urn:microsoft.com/office/officeart/2016/7/layout/RepeatingBendingProcessNew"/>
    <dgm:cxn modelId="{72EB89A2-89AC-49FD-A491-D2A9ACD25B36}" type="presParOf" srcId="{434AF356-3CEE-40EA-A85D-B3E6CE380A16}" destId="{70FA22F4-B07C-4709-BF01-B3C0712F7E01}" srcOrd="1" destOrd="0" presId="urn:microsoft.com/office/officeart/2016/7/layout/RepeatingBendingProcessNew"/>
    <dgm:cxn modelId="{3896B4DD-52D6-4A54-A344-BC93052DB96B}" type="presParOf" srcId="{70FA22F4-B07C-4709-BF01-B3C0712F7E01}" destId="{83AF1988-D6BA-4DE7-9B0A-DF8415AB7C82}" srcOrd="0" destOrd="0" presId="urn:microsoft.com/office/officeart/2016/7/layout/RepeatingBendingProcessNew"/>
    <dgm:cxn modelId="{C792A323-029A-46DE-ABDA-B262498FED5F}" type="presParOf" srcId="{434AF356-3CEE-40EA-A85D-B3E6CE380A16}" destId="{292DF956-7027-4689-97B5-C000A8A48C68}" srcOrd="2" destOrd="0" presId="urn:microsoft.com/office/officeart/2016/7/layout/RepeatingBendingProcessNew"/>
    <dgm:cxn modelId="{F5F63E3E-F26C-4E45-9E43-2F6E51A9653F}" type="presParOf" srcId="{434AF356-3CEE-40EA-A85D-B3E6CE380A16}" destId="{CC91BEA0-F557-4443-BF39-92E8C813F4E0}" srcOrd="3" destOrd="0" presId="urn:microsoft.com/office/officeart/2016/7/layout/RepeatingBendingProcessNew"/>
    <dgm:cxn modelId="{7A751420-5FF7-4537-88A8-DCEE149B9F37}" type="presParOf" srcId="{CC91BEA0-F557-4443-BF39-92E8C813F4E0}" destId="{D7A03B6E-B549-4340-BB02-7B0CD4284E74}" srcOrd="0" destOrd="0" presId="urn:microsoft.com/office/officeart/2016/7/layout/RepeatingBendingProcessNew"/>
    <dgm:cxn modelId="{EA156EAE-DE76-4C79-9D24-32C3B42C5981}" type="presParOf" srcId="{434AF356-3CEE-40EA-A85D-B3E6CE380A16}" destId="{EA67F897-021D-4ED8-8004-DAA7EA5ABC83}" srcOrd="4" destOrd="0" presId="urn:microsoft.com/office/officeart/2016/7/layout/RepeatingBendingProcessNew"/>
    <dgm:cxn modelId="{0A0BAC6A-D8D2-4893-AFA9-75FCAA0EC813}" type="presParOf" srcId="{434AF356-3CEE-40EA-A85D-B3E6CE380A16}" destId="{AE368540-81B1-4222-9039-49B8E9F79530}" srcOrd="5" destOrd="0" presId="urn:microsoft.com/office/officeart/2016/7/layout/RepeatingBendingProcessNew"/>
    <dgm:cxn modelId="{70846941-F90B-4E6D-8693-BA721FD97BD2}" type="presParOf" srcId="{AE368540-81B1-4222-9039-49B8E9F79530}" destId="{CEF6CBFC-5173-4E46-A05A-F74EF16EC13D}" srcOrd="0" destOrd="0" presId="urn:microsoft.com/office/officeart/2016/7/layout/RepeatingBendingProcessNew"/>
    <dgm:cxn modelId="{D63059F4-8B05-4808-8A90-97474D4DD5D3}" type="presParOf" srcId="{434AF356-3CEE-40EA-A85D-B3E6CE380A16}" destId="{722812AF-C4B2-43F0-B3B0-85DF9F7C403D}" srcOrd="6" destOrd="0" presId="urn:microsoft.com/office/officeart/2016/7/layout/RepeatingBendingProcessNew"/>
    <dgm:cxn modelId="{3016E85C-1249-464D-A315-26F4AA64F566}" type="presParOf" srcId="{434AF356-3CEE-40EA-A85D-B3E6CE380A16}" destId="{590D345E-1BA8-4F4A-B07C-D031780FC00E}" srcOrd="7" destOrd="0" presId="urn:microsoft.com/office/officeart/2016/7/layout/RepeatingBendingProcessNew"/>
    <dgm:cxn modelId="{4156AEB8-BDB1-41DE-8128-DF1687625EDA}" type="presParOf" srcId="{590D345E-1BA8-4F4A-B07C-D031780FC00E}" destId="{26A334AB-1C78-4A92-A85F-052AA4262A12}" srcOrd="0" destOrd="0" presId="urn:microsoft.com/office/officeart/2016/7/layout/RepeatingBendingProcessNew"/>
    <dgm:cxn modelId="{BE5C71B3-043E-43FB-A5DE-2728AEAF3EA0}" type="presParOf" srcId="{434AF356-3CEE-40EA-A85D-B3E6CE380A16}" destId="{8C0A7162-C92C-418F-AFA0-393B44AD40F7}" srcOrd="8" destOrd="0" presId="urn:microsoft.com/office/officeart/2016/7/layout/RepeatingBendingProcessNew"/>
    <dgm:cxn modelId="{C4457B71-0C05-475C-A31E-CB4AAEE2C9C3}" type="presParOf" srcId="{434AF356-3CEE-40EA-A85D-B3E6CE380A16}" destId="{D5F83C1E-D332-4954-A8FD-B785516F6AF4}" srcOrd="9" destOrd="0" presId="urn:microsoft.com/office/officeart/2016/7/layout/RepeatingBendingProcessNew"/>
    <dgm:cxn modelId="{49BF65B4-3AF6-431B-B9D6-91B85B8ACE57}" type="presParOf" srcId="{D5F83C1E-D332-4954-A8FD-B785516F6AF4}" destId="{FEB40EA2-B81D-43F6-9546-CD5E19E06637}" srcOrd="0" destOrd="0" presId="urn:microsoft.com/office/officeart/2016/7/layout/RepeatingBendingProcessNew"/>
    <dgm:cxn modelId="{CAB6D1F1-4286-40C0-BDC6-AF6A602C6FBE}" type="presParOf" srcId="{434AF356-3CEE-40EA-A85D-B3E6CE380A16}" destId="{372A6014-B755-406F-987B-7985FD300206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755678B-01A9-4339-A973-0379AC89045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0643699-9BC9-4119-BED3-241409FD268A}">
      <dgm:prSet/>
      <dgm:spPr/>
      <dgm:t>
        <a:bodyPr/>
        <a:lstStyle/>
        <a:p>
          <a:r>
            <a:rPr lang="en-US" b="1"/>
            <a:t>SHAP Analysis</a:t>
          </a:r>
          <a:endParaRPr lang="en-US"/>
        </a:p>
      </dgm:t>
    </dgm:pt>
    <dgm:pt modelId="{4DAF8228-FBFB-454D-99CD-4327CC5629E7}" type="parTrans" cxnId="{A608CF48-8C6D-4E67-AB04-44CE34144748}">
      <dgm:prSet/>
      <dgm:spPr/>
      <dgm:t>
        <a:bodyPr/>
        <a:lstStyle/>
        <a:p>
          <a:endParaRPr lang="en-US"/>
        </a:p>
      </dgm:t>
    </dgm:pt>
    <dgm:pt modelId="{C4A61479-52F5-497A-82A3-F4BF74ACA501}" type="sibTrans" cxnId="{A608CF48-8C6D-4E67-AB04-44CE34144748}">
      <dgm:prSet/>
      <dgm:spPr/>
      <dgm:t>
        <a:bodyPr/>
        <a:lstStyle/>
        <a:p>
          <a:endParaRPr lang="en-US"/>
        </a:p>
      </dgm:t>
    </dgm:pt>
    <dgm:pt modelId="{FE223663-CC45-477B-AB69-8295351F1752}">
      <dgm:prSet/>
      <dgm:spPr/>
      <dgm:t>
        <a:bodyPr/>
        <a:lstStyle/>
        <a:p>
          <a:r>
            <a:rPr lang="en-US"/>
            <a:t>Highlights important regions influencing the model’s decision.</a:t>
          </a:r>
        </a:p>
      </dgm:t>
    </dgm:pt>
    <dgm:pt modelId="{665236B5-066C-4E93-9ACD-943FED742671}" type="parTrans" cxnId="{13CE5CE7-97B2-4250-A766-54E62474BF21}">
      <dgm:prSet/>
      <dgm:spPr/>
      <dgm:t>
        <a:bodyPr/>
        <a:lstStyle/>
        <a:p>
          <a:endParaRPr lang="en-US"/>
        </a:p>
      </dgm:t>
    </dgm:pt>
    <dgm:pt modelId="{CAB9DBD6-232B-452F-9E65-D84AB9DAF84D}" type="sibTrans" cxnId="{13CE5CE7-97B2-4250-A766-54E62474BF21}">
      <dgm:prSet/>
      <dgm:spPr/>
      <dgm:t>
        <a:bodyPr/>
        <a:lstStyle/>
        <a:p>
          <a:endParaRPr lang="en-US"/>
        </a:p>
      </dgm:t>
    </dgm:pt>
    <dgm:pt modelId="{2A90D405-CFE3-4C2D-9CED-8B916DC79C16}">
      <dgm:prSet/>
      <dgm:spPr/>
      <dgm:t>
        <a:bodyPr/>
        <a:lstStyle/>
        <a:p>
          <a:r>
            <a:rPr lang="en-US"/>
            <a:t>Provides interpretability and trust in model predictions.</a:t>
          </a:r>
        </a:p>
      </dgm:t>
    </dgm:pt>
    <dgm:pt modelId="{7CC0705C-D8E7-42EF-A7C9-C0D2A2F35CC2}" type="parTrans" cxnId="{E7D1D7E4-5F00-4C4C-AFD7-6E268DA191D5}">
      <dgm:prSet/>
      <dgm:spPr/>
      <dgm:t>
        <a:bodyPr/>
        <a:lstStyle/>
        <a:p>
          <a:endParaRPr lang="en-US"/>
        </a:p>
      </dgm:t>
    </dgm:pt>
    <dgm:pt modelId="{8D6FE660-6CB0-4A64-B210-F2B919C78F80}" type="sibTrans" cxnId="{E7D1D7E4-5F00-4C4C-AFD7-6E268DA191D5}">
      <dgm:prSet/>
      <dgm:spPr/>
      <dgm:t>
        <a:bodyPr/>
        <a:lstStyle/>
        <a:p>
          <a:endParaRPr lang="en-US"/>
        </a:p>
      </dgm:t>
    </dgm:pt>
    <dgm:pt modelId="{C6151634-55E8-49DA-9F13-050D1FD1A412}">
      <dgm:prSet/>
      <dgm:spPr/>
      <dgm:t>
        <a:bodyPr/>
        <a:lstStyle/>
        <a:p>
          <a:r>
            <a:rPr lang="en-US" b="1"/>
            <a:t>Challenges and Limitations</a:t>
          </a:r>
          <a:endParaRPr lang="en-US"/>
        </a:p>
      </dgm:t>
    </dgm:pt>
    <dgm:pt modelId="{98009F82-851E-4753-AC79-EC09F5FABEA5}" type="parTrans" cxnId="{120CED54-38D9-4EB9-A22E-DB43068B69E3}">
      <dgm:prSet/>
      <dgm:spPr/>
      <dgm:t>
        <a:bodyPr/>
        <a:lstStyle/>
        <a:p>
          <a:endParaRPr lang="en-US"/>
        </a:p>
      </dgm:t>
    </dgm:pt>
    <dgm:pt modelId="{ED752A2D-6C5E-4F02-8C4B-8A00F25B5420}" type="sibTrans" cxnId="{120CED54-38D9-4EB9-A22E-DB43068B69E3}">
      <dgm:prSet/>
      <dgm:spPr/>
      <dgm:t>
        <a:bodyPr/>
        <a:lstStyle/>
        <a:p>
          <a:endParaRPr lang="en-US"/>
        </a:p>
      </dgm:t>
    </dgm:pt>
    <dgm:pt modelId="{F442273B-35F6-4D50-9FAB-100E8518F929}">
      <dgm:prSet/>
      <dgm:spPr/>
      <dgm:t>
        <a:bodyPr/>
        <a:lstStyle/>
        <a:p>
          <a:r>
            <a:rPr lang="en-US"/>
            <a:t>Limited dataset size .</a:t>
          </a:r>
        </a:p>
      </dgm:t>
    </dgm:pt>
    <dgm:pt modelId="{647115CC-2840-46BB-A3E3-57AC97D25702}" type="parTrans" cxnId="{0F144B1F-6844-4E56-83BC-70910D37A72A}">
      <dgm:prSet/>
      <dgm:spPr/>
      <dgm:t>
        <a:bodyPr/>
        <a:lstStyle/>
        <a:p>
          <a:endParaRPr lang="en-US"/>
        </a:p>
      </dgm:t>
    </dgm:pt>
    <dgm:pt modelId="{C7F15FF6-082F-4DB3-B69E-1D511A3FF104}" type="sibTrans" cxnId="{0F144B1F-6844-4E56-83BC-70910D37A72A}">
      <dgm:prSet/>
      <dgm:spPr/>
      <dgm:t>
        <a:bodyPr/>
        <a:lstStyle/>
        <a:p>
          <a:endParaRPr lang="en-US"/>
        </a:p>
      </dgm:t>
    </dgm:pt>
    <dgm:pt modelId="{53D13EC7-BD5E-48F5-AACA-0F510CBF5B6E}">
      <dgm:prSet/>
      <dgm:spPr/>
      <dgm:t>
        <a:bodyPr/>
        <a:lstStyle/>
        <a:p>
          <a:r>
            <a:rPr lang="en-US"/>
            <a:t>Preprocessing may lose fine details in images.</a:t>
          </a:r>
        </a:p>
      </dgm:t>
    </dgm:pt>
    <dgm:pt modelId="{7C8807F4-225F-4A58-AA40-1A56EF6A5F00}" type="parTrans" cxnId="{373080F2-E4C2-4771-A325-27E52D727F54}">
      <dgm:prSet/>
      <dgm:spPr/>
      <dgm:t>
        <a:bodyPr/>
        <a:lstStyle/>
        <a:p>
          <a:endParaRPr lang="en-US"/>
        </a:p>
      </dgm:t>
    </dgm:pt>
    <dgm:pt modelId="{F676A534-59F4-453C-AAF4-E5FFE925565E}" type="sibTrans" cxnId="{373080F2-E4C2-4771-A325-27E52D727F54}">
      <dgm:prSet/>
      <dgm:spPr/>
      <dgm:t>
        <a:bodyPr/>
        <a:lstStyle/>
        <a:p>
          <a:endParaRPr lang="en-US"/>
        </a:p>
      </dgm:t>
    </dgm:pt>
    <dgm:pt modelId="{B4D65B2D-C640-46C1-87B0-8B1BC8F7591C}">
      <dgm:prSet/>
      <dgm:spPr/>
      <dgm:t>
        <a:bodyPr/>
        <a:lstStyle/>
        <a:p>
          <a:r>
            <a:rPr lang="en-US"/>
            <a:t>Binary classification does not tells severity of retinopathy.</a:t>
          </a:r>
        </a:p>
      </dgm:t>
    </dgm:pt>
    <dgm:pt modelId="{BA97D539-E1E9-41B6-BC44-5C76A7731414}" type="parTrans" cxnId="{C1B7A55F-BC7A-4664-B112-47C7E4179B67}">
      <dgm:prSet/>
      <dgm:spPr/>
      <dgm:t>
        <a:bodyPr/>
        <a:lstStyle/>
        <a:p>
          <a:endParaRPr lang="en-US"/>
        </a:p>
      </dgm:t>
    </dgm:pt>
    <dgm:pt modelId="{25C0E349-ACFC-4364-B0A2-2FAC3AA0127A}" type="sibTrans" cxnId="{C1B7A55F-BC7A-4664-B112-47C7E4179B67}">
      <dgm:prSet/>
      <dgm:spPr/>
      <dgm:t>
        <a:bodyPr/>
        <a:lstStyle/>
        <a:p>
          <a:endParaRPr lang="en-US"/>
        </a:p>
      </dgm:t>
    </dgm:pt>
    <dgm:pt modelId="{ED8F6F91-4C16-42FD-A4BA-F77CCA2933E8}" type="pres">
      <dgm:prSet presAssocID="{B755678B-01A9-4339-A973-0379AC890455}" presName="vert0" presStyleCnt="0">
        <dgm:presLayoutVars>
          <dgm:dir/>
          <dgm:animOne val="branch"/>
          <dgm:animLvl val="lvl"/>
        </dgm:presLayoutVars>
      </dgm:prSet>
      <dgm:spPr/>
    </dgm:pt>
    <dgm:pt modelId="{7B0E95A9-4FC0-40A7-A1D0-CFF62F3EEEE5}" type="pres">
      <dgm:prSet presAssocID="{F0643699-9BC9-4119-BED3-241409FD268A}" presName="thickLine" presStyleLbl="alignNode1" presStyleIdx="0" presStyleCnt="7"/>
      <dgm:spPr/>
    </dgm:pt>
    <dgm:pt modelId="{242CB912-AB2A-47DF-8EED-6A44D9C1CDCC}" type="pres">
      <dgm:prSet presAssocID="{F0643699-9BC9-4119-BED3-241409FD268A}" presName="horz1" presStyleCnt="0"/>
      <dgm:spPr/>
    </dgm:pt>
    <dgm:pt modelId="{2D0549B1-B314-4986-BC57-85479C77773C}" type="pres">
      <dgm:prSet presAssocID="{F0643699-9BC9-4119-BED3-241409FD268A}" presName="tx1" presStyleLbl="revTx" presStyleIdx="0" presStyleCnt="7"/>
      <dgm:spPr/>
    </dgm:pt>
    <dgm:pt modelId="{B30EB15E-9902-4E74-ACA0-F96E3EB58A06}" type="pres">
      <dgm:prSet presAssocID="{F0643699-9BC9-4119-BED3-241409FD268A}" presName="vert1" presStyleCnt="0"/>
      <dgm:spPr/>
    </dgm:pt>
    <dgm:pt modelId="{2238500D-B85E-4F7A-8D5F-DB73C2824F26}" type="pres">
      <dgm:prSet presAssocID="{FE223663-CC45-477B-AB69-8295351F1752}" presName="thickLine" presStyleLbl="alignNode1" presStyleIdx="1" presStyleCnt="7"/>
      <dgm:spPr/>
    </dgm:pt>
    <dgm:pt modelId="{4761BE51-5FDE-4DC9-84BD-1B4AF17B5D00}" type="pres">
      <dgm:prSet presAssocID="{FE223663-CC45-477B-AB69-8295351F1752}" presName="horz1" presStyleCnt="0"/>
      <dgm:spPr/>
    </dgm:pt>
    <dgm:pt modelId="{1BB31C6C-C295-4613-A96D-AE5785FF1C62}" type="pres">
      <dgm:prSet presAssocID="{FE223663-CC45-477B-AB69-8295351F1752}" presName="tx1" presStyleLbl="revTx" presStyleIdx="1" presStyleCnt="7"/>
      <dgm:spPr/>
    </dgm:pt>
    <dgm:pt modelId="{18BABD0F-DA4E-4B1C-9FC2-3D25A6DE9E31}" type="pres">
      <dgm:prSet presAssocID="{FE223663-CC45-477B-AB69-8295351F1752}" presName="vert1" presStyleCnt="0"/>
      <dgm:spPr/>
    </dgm:pt>
    <dgm:pt modelId="{46AD090F-6693-4BBF-802E-9B7D258E1B6B}" type="pres">
      <dgm:prSet presAssocID="{2A90D405-CFE3-4C2D-9CED-8B916DC79C16}" presName="thickLine" presStyleLbl="alignNode1" presStyleIdx="2" presStyleCnt="7"/>
      <dgm:spPr/>
    </dgm:pt>
    <dgm:pt modelId="{A3816556-7F58-4DB7-BD7E-C43326977D56}" type="pres">
      <dgm:prSet presAssocID="{2A90D405-CFE3-4C2D-9CED-8B916DC79C16}" presName="horz1" presStyleCnt="0"/>
      <dgm:spPr/>
    </dgm:pt>
    <dgm:pt modelId="{559A87CD-D290-4244-8CD0-2CE69EE9B09D}" type="pres">
      <dgm:prSet presAssocID="{2A90D405-CFE3-4C2D-9CED-8B916DC79C16}" presName="tx1" presStyleLbl="revTx" presStyleIdx="2" presStyleCnt="7"/>
      <dgm:spPr/>
    </dgm:pt>
    <dgm:pt modelId="{61E3F530-F138-4926-A7A4-55E8CDC13B76}" type="pres">
      <dgm:prSet presAssocID="{2A90D405-CFE3-4C2D-9CED-8B916DC79C16}" presName="vert1" presStyleCnt="0"/>
      <dgm:spPr/>
    </dgm:pt>
    <dgm:pt modelId="{4C1B04BC-16AA-4EAC-BBEA-A9EEE626F2F1}" type="pres">
      <dgm:prSet presAssocID="{C6151634-55E8-49DA-9F13-050D1FD1A412}" presName="thickLine" presStyleLbl="alignNode1" presStyleIdx="3" presStyleCnt="7"/>
      <dgm:spPr/>
    </dgm:pt>
    <dgm:pt modelId="{CF5210BD-A57E-498D-BC68-31EE6E8B0B6E}" type="pres">
      <dgm:prSet presAssocID="{C6151634-55E8-49DA-9F13-050D1FD1A412}" presName="horz1" presStyleCnt="0"/>
      <dgm:spPr/>
    </dgm:pt>
    <dgm:pt modelId="{AC5528C3-D626-42FB-9E8D-29E309757382}" type="pres">
      <dgm:prSet presAssocID="{C6151634-55E8-49DA-9F13-050D1FD1A412}" presName="tx1" presStyleLbl="revTx" presStyleIdx="3" presStyleCnt="7"/>
      <dgm:spPr/>
    </dgm:pt>
    <dgm:pt modelId="{AA8137FF-D705-4EB4-A7A0-9E77AC92998C}" type="pres">
      <dgm:prSet presAssocID="{C6151634-55E8-49DA-9F13-050D1FD1A412}" presName="vert1" presStyleCnt="0"/>
      <dgm:spPr/>
    </dgm:pt>
    <dgm:pt modelId="{A2A4863B-1448-4846-B009-C0670E160C17}" type="pres">
      <dgm:prSet presAssocID="{F442273B-35F6-4D50-9FAB-100E8518F929}" presName="thickLine" presStyleLbl="alignNode1" presStyleIdx="4" presStyleCnt="7"/>
      <dgm:spPr/>
    </dgm:pt>
    <dgm:pt modelId="{20FE0FCC-C27C-4A15-A2A5-2A2A571F737B}" type="pres">
      <dgm:prSet presAssocID="{F442273B-35F6-4D50-9FAB-100E8518F929}" presName="horz1" presStyleCnt="0"/>
      <dgm:spPr/>
    </dgm:pt>
    <dgm:pt modelId="{78EFDD3D-211C-48B8-8DE6-E48AF8369AE8}" type="pres">
      <dgm:prSet presAssocID="{F442273B-35F6-4D50-9FAB-100E8518F929}" presName="tx1" presStyleLbl="revTx" presStyleIdx="4" presStyleCnt="7"/>
      <dgm:spPr/>
    </dgm:pt>
    <dgm:pt modelId="{A9D90FF1-D0B4-4C15-BB24-A82B04A0ABD2}" type="pres">
      <dgm:prSet presAssocID="{F442273B-35F6-4D50-9FAB-100E8518F929}" presName="vert1" presStyleCnt="0"/>
      <dgm:spPr/>
    </dgm:pt>
    <dgm:pt modelId="{3229A3A5-161A-4C14-926A-38AEBCEF8612}" type="pres">
      <dgm:prSet presAssocID="{53D13EC7-BD5E-48F5-AACA-0F510CBF5B6E}" presName="thickLine" presStyleLbl="alignNode1" presStyleIdx="5" presStyleCnt="7"/>
      <dgm:spPr/>
    </dgm:pt>
    <dgm:pt modelId="{14F0C0FC-0AF7-4BFF-87CD-052CF0F2666A}" type="pres">
      <dgm:prSet presAssocID="{53D13EC7-BD5E-48F5-AACA-0F510CBF5B6E}" presName="horz1" presStyleCnt="0"/>
      <dgm:spPr/>
    </dgm:pt>
    <dgm:pt modelId="{6485E5B4-495C-4CD0-9C44-E0384072D6EF}" type="pres">
      <dgm:prSet presAssocID="{53D13EC7-BD5E-48F5-AACA-0F510CBF5B6E}" presName="tx1" presStyleLbl="revTx" presStyleIdx="5" presStyleCnt="7"/>
      <dgm:spPr/>
    </dgm:pt>
    <dgm:pt modelId="{DCBA2E6F-32B0-44A4-BC2B-6930C54F88E2}" type="pres">
      <dgm:prSet presAssocID="{53D13EC7-BD5E-48F5-AACA-0F510CBF5B6E}" presName="vert1" presStyleCnt="0"/>
      <dgm:spPr/>
    </dgm:pt>
    <dgm:pt modelId="{0D1958A5-A179-4A7B-A5CB-4F820F0C353C}" type="pres">
      <dgm:prSet presAssocID="{B4D65B2D-C640-46C1-87B0-8B1BC8F7591C}" presName="thickLine" presStyleLbl="alignNode1" presStyleIdx="6" presStyleCnt="7"/>
      <dgm:spPr/>
    </dgm:pt>
    <dgm:pt modelId="{5345B870-C302-4716-A750-7DB9BDF28571}" type="pres">
      <dgm:prSet presAssocID="{B4D65B2D-C640-46C1-87B0-8B1BC8F7591C}" presName="horz1" presStyleCnt="0"/>
      <dgm:spPr/>
    </dgm:pt>
    <dgm:pt modelId="{5ABE51EE-9266-45E0-B47F-E21FFF1E0F97}" type="pres">
      <dgm:prSet presAssocID="{B4D65B2D-C640-46C1-87B0-8B1BC8F7591C}" presName="tx1" presStyleLbl="revTx" presStyleIdx="6" presStyleCnt="7"/>
      <dgm:spPr/>
    </dgm:pt>
    <dgm:pt modelId="{680B4402-19C5-4E1A-B52E-7145AADD04E0}" type="pres">
      <dgm:prSet presAssocID="{B4D65B2D-C640-46C1-87B0-8B1BC8F7591C}" presName="vert1" presStyleCnt="0"/>
      <dgm:spPr/>
    </dgm:pt>
  </dgm:ptLst>
  <dgm:cxnLst>
    <dgm:cxn modelId="{EF688605-144E-4D40-9EED-D4039876155D}" type="presOf" srcId="{53D13EC7-BD5E-48F5-AACA-0F510CBF5B6E}" destId="{6485E5B4-495C-4CD0-9C44-E0384072D6EF}" srcOrd="0" destOrd="0" presId="urn:microsoft.com/office/officeart/2008/layout/LinedList"/>
    <dgm:cxn modelId="{0F144B1F-6844-4E56-83BC-70910D37A72A}" srcId="{B755678B-01A9-4339-A973-0379AC890455}" destId="{F442273B-35F6-4D50-9FAB-100E8518F929}" srcOrd="4" destOrd="0" parTransId="{647115CC-2840-46BB-A3E3-57AC97D25702}" sibTransId="{C7F15FF6-082F-4DB3-B69E-1D511A3FF104}"/>
    <dgm:cxn modelId="{4EFC1621-5812-4220-A62B-0301FA13C948}" type="presOf" srcId="{2A90D405-CFE3-4C2D-9CED-8B916DC79C16}" destId="{559A87CD-D290-4244-8CD0-2CE69EE9B09D}" srcOrd="0" destOrd="0" presId="urn:microsoft.com/office/officeart/2008/layout/LinedList"/>
    <dgm:cxn modelId="{8EC1BC24-4738-4500-BA81-34B5B7933C01}" type="presOf" srcId="{F442273B-35F6-4D50-9FAB-100E8518F929}" destId="{78EFDD3D-211C-48B8-8DE6-E48AF8369AE8}" srcOrd="0" destOrd="0" presId="urn:microsoft.com/office/officeart/2008/layout/LinedList"/>
    <dgm:cxn modelId="{C1B7A55F-BC7A-4664-B112-47C7E4179B67}" srcId="{B755678B-01A9-4339-A973-0379AC890455}" destId="{B4D65B2D-C640-46C1-87B0-8B1BC8F7591C}" srcOrd="6" destOrd="0" parTransId="{BA97D539-E1E9-41B6-BC44-5C76A7731414}" sibTransId="{25C0E349-ACFC-4364-B0A2-2FAC3AA0127A}"/>
    <dgm:cxn modelId="{11007645-B820-403E-9A24-0CCAD59DD564}" type="presOf" srcId="{B4D65B2D-C640-46C1-87B0-8B1BC8F7591C}" destId="{5ABE51EE-9266-45E0-B47F-E21FFF1E0F97}" srcOrd="0" destOrd="0" presId="urn:microsoft.com/office/officeart/2008/layout/LinedList"/>
    <dgm:cxn modelId="{A608CF48-8C6D-4E67-AB04-44CE34144748}" srcId="{B755678B-01A9-4339-A973-0379AC890455}" destId="{F0643699-9BC9-4119-BED3-241409FD268A}" srcOrd="0" destOrd="0" parTransId="{4DAF8228-FBFB-454D-99CD-4327CC5629E7}" sibTransId="{C4A61479-52F5-497A-82A3-F4BF74ACA501}"/>
    <dgm:cxn modelId="{120CED54-38D9-4EB9-A22E-DB43068B69E3}" srcId="{B755678B-01A9-4339-A973-0379AC890455}" destId="{C6151634-55E8-49DA-9F13-050D1FD1A412}" srcOrd="3" destOrd="0" parTransId="{98009F82-851E-4753-AC79-EC09F5FABEA5}" sibTransId="{ED752A2D-6C5E-4F02-8C4B-8A00F25B5420}"/>
    <dgm:cxn modelId="{06E30684-CEEE-432A-8F56-60838B74C345}" type="presOf" srcId="{C6151634-55E8-49DA-9F13-050D1FD1A412}" destId="{AC5528C3-D626-42FB-9E8D-29E309757382}" srcOrd="0" destOrd="0" presId="urn:microsoft.com/office/officeart/2008/layout/LinedList"/>
    <dgm:cxn modelId="{474C0BA3-A5D3-49BD-8F25-01F684A148F7}" type="presOf" srcId="{B755678B-01A9-4339-A973-0379AC890455}" destId="{ED8F6F91-4C16-42FD-A4BA-F77CCA2933E8}" srcOrd="0" destOrd="0" presId="urn:microsoft.com/office/officeart/2008/layout/LinedList"/>
    <dgm:cxn modelId="{67A92BB4-7A35-4855-8F9F-6D3A78A669FC}" type="presOf" srcId="{FE223663-CC45-477B-AB69-8295351F1752}" destId="{1BB31C6C-C295-4613-A96D-AE5785FF1C62}" srcOrd="0" destOrd="0" presId="urn:microsoft.com/office/officeart/2008/layout/LinedList"/>
    <dgm:cxn modelId="{799406DB-93E7-437D-8E12-0DCD48857EDE}" type="presOf" srcId="{F0643699-9BC9-4119-BED3-241409FD268A}" destId="{2D0549B1-B314-4986-BC57-85479C77773C}" srcOrd="0" destOrd="0" presId="urn:microsoft.com/office/officeart/2008/layout/LinedList"/>
    <dgm:cxn modelId="{E7D1D7E4-5F00-4C4C-AFD7-6E268DA191D5}" srcId="{B755678B-01A9-4339-A973-0379AC890455}" destId="{2A90D405-CFE3-4C2D-9CED-8B916DC79C16}" srcOrd="2" destOrd="0" parTransId="{7CC0705C-D8E7-42EF-A7C9-C0D2A2F35CC2}" sibTransId="{8D6FE660-6CB0-4A64-B210-F2B919C78F80}"/>
    <dgm:cxn modelId="{13CE5CE7-97B2-4250-A766-54E62474BF21}" srcId="{B755678B-01A9-4339-A973-0379AC890455}" destId="{FE223663-CC45-477B-AB69-8295351F1752}" srcOrd="1" destOrd="0" parTransId="{665236B5-066C-4E93-9ACD-943FED742671}" sibTransId="{CAB9DBD6-232B-452F-9E65-D84AB9DAF84D}"/>
    <dgm:cxn modelId="{373080F2-E4C2-4771-A325-27E52D727F54}" srcId="{B755678B-01A9-4339-A973-0379AC890455}" destId="{53D13EC7-BD5E-48F5-AACA-0F510CBF5B6E}" srcOrd="5" destOrd="0" parTransId="{7C8807F4-225F-4A58-AA40-1A56EF6A5F00}" sibTransId="{F676A534-59F4-453C-AAF4-E5FFE925565E}"/>
    <dgm:cxn modelId="{7713A45A-4B6D-4878-9FC8-27EC05A2C30A}" type="presParOf" srcId="{ED8F6F91-4C16-42FD-A4BA-F77CCA2933E8}" destId="{7B0E95A9-4FC0-40A7-A1D0-CFF62F3EEEE5}" srcOrd="0" destOrd="0" presId="urn:microsoft.com/office/officeart/2008/layout/LinedList"/>
    <dgm:cxn modelId="{80026EFD-F530-49A2-97B3-95BDF43786A9}" type="presParOf" srcId="{ED8F6F91-4C16-42FD-A4BA-F77CCA2933E8}" destId="{242CB912-AB2A-47DF-8EED-6A44D9C1CDCC}" srcOrd="1" destOrd="0" presId="urn:microsoft.com/office/officeart/2008/layout/LinedList"/>
    <dgm:cxn modelId="{725468C7-FB38-4DB8-8A25-92B184C52C3A}" type="presParOf" srcId="{242CB912-AB2A-47DF-8EED-6A44D9C1CDCC}" destId="{2D0549B1-B314-4986-BC57-85479C77773C}" srcOrd="0" destOrd="0" presId="urn:microsoft.com/office/officeart/2008/layout/LinedList"/>
    <dgm:cxn modelId="{B66C04FB-F2AA-44BC-9E76-A08721ED2BB3}" type="presParOf" srcId="{242CB912-AB2A-47DF-8EED-6A44D9C1CDCC}" destId="{B30EB15E-9902-4E74-ACA0-F96E3EB58A06}" srcOrd="1" destOrd="0" presId="urn:microsoft.com/office/officeart/2008/layout/LinedList"/>
    <dgm:cxn modelId="{3AF5E606-FC46-4EFF-BC63-7A791422C8DE}" type="presParOf" srcId="{ED8F6F91-4C16-42FD-A4BA-F77CCA2933E8}" destId="{2238500D-B85E-4F7A-8D5F-DB73C2824F26}" srcOrd="2" destOrd="0" presId="urn:microsoft.com/office/officeart/2008/layout/LinedList"/>
    <dgm:cxn modelId="{7A51ED06-4840-4880-A2CC-8EF825D3243D}" type="presParOf" srcId="{ED8F6F91-4C16-42FD-A4BA-F77CCA2933E8}" destId="{4761BE51-5FDE-4DC9-84BD-1B4AF17B5D00}" srcOrd="3" destOrd="0" presId="urn:microsoft.com/office/officeart/2008/layout/LinedList"/>
    <dgm:cxn modelId="{B93D20FF-39A9-4F7E-977A-A68BECAA5523}" type="presParOf" srcId="{4761BE51-5FDE-4DC9-84BD-1B4AF17B5D00}" destId="{1BB31C6C-C295-4613-A96D-AE5785FF1C62}" srcOrd="0" destOrd="0" presId="urn:microsoft.com/office/officeart/2008/layout/LinedList"/>
    <dgm:cxn modelId="{057611CF-35E4-426A-B651-08D1B812CB2C}" type="presParOf" srcId="{4761BE51-5FDE-4DC9-84BD-1B4AF17B5D00}" destId="{18BABD0F-DA4E-4B1C-9FC2-3D25A6DE9E31}" srcOrd="1" destOrd="0" presId="urn:microsoft.com/office/officeart/2008/layout/LinedList"/>
    <dgm:cxn modelId="{24A3A7F8-939E-4E29-87E3-98A72E28F30D}" type="presParOf" srcId="{ED8F6F91-4C16-42FD-A4BA-F77CCA2933E8}" destId="{46AD090F-6693-4BBF-802E-9B7D258E1B6B}" srcOrd="4" destOrd="0" presId="urn:microsoft.com/office/officeart/2008/layout/LinedList"/>
    <dgm:cxn modelId="{9180A5D2-E4B5-4EA8-BED3-CC9F572A4275}" type="presParOf" srcId="{ED8F6F91-4C16-42FD-A4BA-F77CCA2933E8}" destId="{A3816556-7F58-4DB7-BD7E-C43326977D56}" srcOrd="5" destOrd="0" presId="urn:microsoft.com/office/officeart/2008/layout/LinedList"/>
    <dgm:cxn modelId="{02E0B308-DB91-462D-A1F7-ECA128647A81}" type="presParOf" srcId="{A3816556-7F58-4DB7-BD7E-C43326977D56}" destId="{559A87CD-D290-4244-8CD0-2CE69EE9B09D}" srcOrd="0" destOrd="0" presId="urn:microsoft.com/office/officeart/2008/layout/LinedList"/>
    <dgm:cxn modelId="{6C7B20F6-602E-45D6-B6B5-A8DD3DAD5018}" type="presParOf" srcId="{A3816556-7F58-4DB7-BD7E-C43326977D56}" destId="{61E3F530-F138-4926-A7A4-55E8CDC13B76}" srcOrd="1" destOrd="0" presId="urn:microsoft.com/office/officeart/2008/layout/LinedList"/>
    <dgm:cxn modelId="{A13CA30C-C487-42B1-AA8B-C0D5BA22EC5C}" type="presParOf" srcId="{ED8F6F91-4C16-42FD-A4BA-F77CCA2933E8}" destId="{4C1B04BC-16AA-4EAC-BBEA-A9EEE626F2F1}" srcOrd="6" destOrd="0" presId="urn:microsoft.com/office/officeart/2008/layout/LinedList"/>
    <dgm:cxn modelId="{0E7931E0-9ED6-4293-869F-21D0CCE30D6C}" type="presParOf" srcId="{ED8F6F91-4C16-42FD-A4BA-F77CCA2933E8}" destId="{CF5210BD-A57E-498D-BC68-31EE6E8B0B6E}" srcOrd="7" destOrd="0" presId="urn:microsoft.com/office/officeart/2008/layout/LinedList"/>
    <dgm:cxn modelId="{414505E3-97C3-4309-B783-22A98467A259}" type="presParOf" srcId="{CF5210BD-A57E-498D-BC68-31EE6E8B0B6E}" destId="{AC5528C3-D626-42FB-9E8D-29E309757382}" srcOrd="0" destOrd="0" presId="urn:microsoft.com/office/officeart/2008/layout/LinedList"/>
    <dgm:cxn modelId="{B9AC6775-4A30-40C4-B8EC-D38710206D84}" type="presParOf" srcId="{CF5210BD-A57E-498D-BC68-31EE6E8B0B6E}" destId="{AA8137FF-D705-4EB4-A7A0-9E77AC92998C}" srcOrd="1" destOrd="0" presId="urn:microsoft.com/office/officeart/2008/layout/LinedList"/>
    <dgm:cxn modelId="{09ACB8A1-211E-40D2-93D8-98BC916220A5}" type="presParOf" srcId="{ED8F6F91-4C16-42FD-A4BA-F77CCA2933E8}" destId="{A2A4863B-1448-4846-B009-C0670E160C17}" srcOrd="8" destOrd="0" presId="urn:microsoft.com/office/officeart/2008/layout/LinedList"/>
    <dgm:cxn modelId="{20B6D227-0BF5-4A4B-A856-7F318AC67557}" type="presParOf" srcId="{ED8F6F91-4C16-42FD-A4BA-F77CCA2933E8}" destId="{20FE0FCC-C27C-4A15-A2A5-2A2A571F737B}" srcOrd="9" destOrd="0" presId="urn:microsoft.com/office/officeart/2008/layout/LinedList"/>
    <dgm:cxn modelId="{AEE7255C-0D4F-454B-AC0F-D663A36A86DC}" type="presParOf" srcId="{20FE0FCC-C27C-4A15-A2A5-2A2A571F737B}" destId="{78EFDD3D-211C-48B8-8DE6-E48AF8369AE8}" srcOrd="0" destOrd="0" presId="urn:microsoft.com/office/officeart/2008/layout/LinedList"/>
    <dgm:cxn modelId="{77785591-AA38-48B6-9358-51390021D37A}" type="presParOf" srcId="{20FE0FCC-C27C-4A15-A2A5-2A2A571F737B}" destId="{A9D90FF1-D0B4-4C15-BB24-A82B04A0ABD2}" srcOrd="1" destOrd="0" presId="urn:microsoft.com/office/officeart/2008/layout/LinedList"/>
    <dgm:cxn modelId="{A3AFF9B4-04F2-49AD-85A0-E81D3EAAAB83}" type="presParOf" srcId="{ED8F6F91-4C16-42FD-A4BA-F77CCA2933E8}" destId="{3229A3A5-161A-4C14-926A-38AEBCEF8612}" srcOrd="10" destOrd="0" presId="urn:microsoft.com/office/officeart/2008/layout/LinedList"/>
    <dgm:cxn modelId="{A01FE25C-472F-43E3-8E85-E2DEBE015BE6}" type="presParOf" srcId="{ED8F6F91-4C16-42FD-A4BA-F77CCA2933E8}" destId="{14F0C0FC-0AF7-4BFF-87CD-052CF0F2666A}" srcOrd="11" destOrd="0" presId="urn:microsoft.com/office/officeart/2008/layout/LinedList"/>
    <dgm:cxn modelId="{E75779AE-07F8-487A-9403-B60720693B13}" type="presParOf" srcId="{14F0C0FC-0AF7-4BFF-87CD-052CF0F2666A}" destId="{6485E5B4-495C-4CD0-9C44-E0384072D6EF}" srcOrd="0" destOrd="0" presId="urn:microsoft.com/office/officeart/2008/layout/LinedList"/>
    <dgm:cxn modelId="{5A5E01B8-112A-49C2-B54F-2E9522EC11F5}" type="presParOf" srcId="{14F0C0FC-0AF7-4BFF-87CD-052CF0F2666A}" destId="{DCBA2E6F-32B0-44A4-BC2B-6930C54F88E2}" srcOrd="1" destOrd="0" presId="urn:microsoft.com/office/officeart/2008/layout/LinedList"/>
    <dgm:cxn modelId="{421D3DE8-D869-42F3-8BE5-6A99BF4E5DCD}" type="presParOf" srcId="{ED8F6F91-4C16-42FD-A4BA-F77CCA2933E8}" destId="{0D1958A5-A179-4A7B-A5CB-4F820F0C353C}" srcOrd="12" destOrd="0" presId="urn:microsoft.com/office/officeart/2008/layout/LinedList"/>
    <dgm:cxn modelId="{C4F927A6-7322-4CEC-BB88-6CC7DA22E294}" type="presParOf" srcId="{ED8F6F91-4C16-42FD-A4BA-F77CCA2933E8}" destId="{5345B870-C302-4716-A750-7DB9BDF28571}" srcOrd="13" destOrd="0" presId="urn:microsoft.com/office/officeart/2008/layout/LinedList"/>
    <dgm:cxn modelId="{DA65FFB1-C858-41EA-81A6-E10F42A73251}" type="presParOf" srcId="{5345B870-C302-4716-A750-7DB9BDF28571}" destId="{5ABE51EE-9266-45E0-B47F-E21FFF1E0F97}" srcOrd="0" destOrd="0" presId="urn:microsoft.com/office/officeart/2008/layout/LinedList"/>
    <dgm:cxn modelId="{C0E0B729-2A1A-491D-9AF1-3ACF004F6E9B}" type="presParOf" srcId="{5345B870-C302-4716-A750-7DB9BDF28571}" destId="{680B4402-19C5-4E1A-B52E-7145AADD04E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A77B09-5684-46DA-9C63-8F3E6B741C51}" type="doc">
      <dgm:prSet loTypeId="urn:microsoft.com/office/officeart/2016/7/layout/BasicLinearProcessNumbered" loCatId="process" qsTypeId="urn:microsoft.com/office/officeart/2005/8/quickstyle/simple5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D49F3F0-3022-4AA4-A18A-C6BD83556262}">
      <dgm:prSet/>
      <dgm:spPr/>
      <dgm:t>
        <a:bodyPr/>
        <a:lstStyle/>
        <a:p>
          <a:r>
            <a:rPr lang="en-US"/>
            <a:t>Successfully developed a CNN-based system for diabetic retinopathy detection.</a:t>
          </a:r>
        </a:p>
      </dgm:t>
    </dgm:pt>
    <dgm:pt modelId="{2900A5B3-62BD-4F51-B4BB-CE44C02C47F0}" type="parTrans" cxnId="{6BE793E6-5BB7-46F6-A538-AC03A46A4FEC}">
      <dgm:prSet/>
      <dgm:spPr/>
      <dgm:t>
        <a:bodyPr/>
        <a:lstStyle/>
        <a:p>
          <a:endParaRPr lang="en-US"/>
        </a:p>
      </dgm:t>
    </dgm:pt>
    <dgm:pt modelId="{7CB2947D-53B2-4B9E-903C-9DA6983313EA}" type="sibTrans" cxnId="{6BE793E6-5BB7-46F6-A538-AC03A46A4FE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A6E83403-B5F9-4F3D-8ADA-4496D544F81A}">
      <dgm:prSet/>
      <dgm:spPr/>
      <dgm:t>
        <a:bodyPr/>
        <a:lstStyle/>
        <a:p>
          <a:r>
            <a:rPr lang="en-US"/>
            <a:t>Data augmentation and SHAP explainability enhance model robustness and interpretability.</a:t>
          </a:r>
        </a:p>
      </dgm:t>
    </dgm:pt>
    <dgm:pt modelId="{35027C50-FDD2-4257-B883-1BEB99B4568C}" type="parTrans" cxnId="{EB1739F0-D91E-449B-8257-7D81C5B482F9}">
      <dgm:prSet/>
      <dgm:spPr/>
      <dgm:t>
        <a:bodyPr/>
        <a:lstStyle/>
        <a:p>
          <a:endParaRPr lang="en-US"/>
        </a:p>
      </dgm:t>
    </dgm:pt>
    <dgm:pt modelId="{E659D652-D3D7-4E8A-A8FE-5B37F7594A9B}" type="sibTrans" cxnId="{EB1739F0-D91E-449B-8257-7D81C5B482F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FE2C0EC-1FBF-43EF-B024-77FC39B13EF8}" type="pres">
      <dgm:prSet presAssocID="{40A77B09-5684-46DA-9C63-8F3E6B741C51}" presName="Name0" presStyleCnt="0">
        <dgm:presLayoutVars>
          <dgm:animLvl val="lvl"/>
          <dgm:resizeHandles val="exact"/>
        </dgm:presLayoutVars>
      </dgm:prSet>
      <dgm:spPr/>
    </dgm:pt>
    <dgm:pt modelId="{24041607-0F40-446F-BE6D-68E92A796C28}" type="pres">
      <dgm:prSet presAssocID="{0D49F3F0-3022-4AA4-A18A-C6BD83556262}" presName="compositeNode" presStyleCnt="0">
        <dgm:presLayoutVars>
          <dgm:bulletEnabled val="1"/>
        </dgm:presLayoutVars>
      </dgm:prSet>
      <dgm:spPr/>
    </dgm:pt>
    <dgm:pt modelId="{70E1F160-E56E-4B49-B027-42B0BD1231A6}" type="pres">
      <dgm:prSet presAssocID="{0D49F3F0-3022-4AA4-A18A-C6BD83556262}" presName="bgRect" presStyleLbl="bgAccFollowNode1" presStyleIdx="0" presStyleCnt="2"/>
      <dgm:spPr/>
    </dgm:pt>
    <dgm:pt modelId="{51C53686-BB2D-4D6F-83ED-C4F3EBD07069}" type="pres">
      <dgm:prSet presAssocID="{7CB2947D-53B2-4B9E-903C-9DA6983313EA}" presName="sibTransNodeCircle" presStyleLbl="alignNode1" presStyleIdx="0" presStyleCnt="4">
        <dgm:presLayoutVars>
          <dgm:chMax val="0"/>
          <dgm:bulletEnabled/>
        </dgm:presLayoutVars>
      </dgm:prSet>
      <dgm:spPr/>
    </dgm:pt>
    <dgm:pt modelId="{396E9C41-2BE3-4BE5-9351-F0ECAE522693}" type="pres">
      <dgm:prSet presAssocID="{0D49F3F0-3022-4AA4-A18A-C6BD83556262}" presName="bottomLine" presStyleLbl="alignNode1" presStyleIdx="1" presStyleCnt="4">
        <dgm:presLayoutVars/>
      </dgm:prSet>
      <dgm:spPr/>
    </dgm:pt>
    <dgm:pt modelId="{620602F2-0FD0-4833-9D27-9BE8343B0881}" type="pres">
      <dgm:prSet presAssocID="{0D49F3F0-3022-4AA4-A18A-C6BD83556262}" presName="nodeText" presStyleLbl="bgAccFollowNode1" presStyleIdx="0" presStyleCnt="2">
        <dgm:presLayoutVars>
          <dgm:bulletEnabled val="1"/>
        </dgm:presLayoutVars>
      </dgm:prSet>
      <dgm:spPr/>
    </dgm:pt>
    <dgm:pt modelId="{B1F79346-48C0-45C1-8D40-5F397E5DF545}" type="pres">
      <dgm:prSet presAssocID="{7CB2947D-53B2-4B9E-903C-9DA6983313EA}" presName="sibTrans" presStyleCnt="0"/>
      <dgm:spPr/>
    </dgm:pt>
    <dgm:pt modelId="{81B940C1-B4FD-4026-B5E4-ADB8C9AE852C}" type="pres">
      <dgm:prSet presAssocID="{A6E83403-B5F9-4F3D-8ADA-4496D544F81A}" presName="compositeNode" presStyleCnt="0">
        <dgm:presLayoutVars>
          <dgm:bulletEnabled val="1"/>
        </dgm:presLayoutVars>
      </dgm:prSet>
      <dgm:spPr/>
    </dgm:pt>
    <dgm:pt modelId="{C62B8F41-1C27-498C-888B-668FD684CED8}" type="pres">
      <dgm:prSet presAssocID="{A6E83403-B5F9-4F3D-8ADA-4496D544F81A}" presName="bgRect" presStyleLbl="bgAccFollowNode1" presStyleIdx="1" presStyleCnt="2"/>
      <dgm:spPr/>
    </dgm:pt>
    <dgm:pt modelId="{B9EB1B32-2880-4881-B061-9E187D25180A}" type="pres">
      <dgm:prSet presAssocID="{E659D652-D3D7-4E8A-A8FE-5B37F7594A9B}" presName="sibTransNodeCircle" presStyleLbl="alignNode1" presStyleIdx="2" presStyleCnt="4">
        <dgm:presLayoutVars>
          <dgm:chMax val="0"/>
          <dgm:bulletEnabled/>
        </dgm:presLayoutVars>
      </dgm:prSet>
      <dgm:spPr/>
    </dgm:pt>
    <dgm:pt modelId="{C2D61C80-5DBD-45DE-8C3F-B475DFB192D7}" type="pres">
      <dgm:prSet presAssocID="{A6E83403-B5F9-4F3D-8ADA-4496D544F81A}" presName="bottomLine" presStyleLbl="alignNode1" presStyleIdx="3" presStyleCnt="4">
        <dgm:presLayoutVars/>
      </dgm:prSet>
      <dgm:spPr/>
    </dgm:pt>
    <dgm:pt modelId="{C68278D9-FDC7-4042-A007-C15C474E45D2}" type="pres">
      <dgm:prSet presAssocID="{A6E83403-B5F9-4F3D-8ADA-4496D544F81A}" presName="nodeText" presStyleLbl="bgAccFollowNode1" presStyleIdx="1" presStyleCnt="2">
        <dgm:presLayoutVars>
          <dgm:bulletEnabled val="1"/>
        </dgm:presLayoutVars>
      </dgm:prSet>
      <dgm:spPr/>
    </dgm:pt>
  </dgm:ptLst>
  <dgm:cxnLst>
    <dgm:cxn modelId="{09265330-A3E3-4398-AC56-44410BAE1910}" type="presOf" srcId="{A6E83403-B5F9-4F3D-8ADA-4496D544F81A}" destId="{C68278D9-FDC7-4042-A007-C15C474E45D2}" srcOrd="1" destOrd="0" presId="urn:microsoft.com/office/officeart/2016/7/layout/BasicLinearProcessNumbered"/>
    <dgm:cxn modelId="{F84C544D-EFB6-4BF3-BD57-09458C664588}" type="presOf" srcId="{0D49F3F0-3022-4AA4-A18A-C6BD83556262}" destId="{70E1F160-E56E-4B49-B027-42B0BD1231A6}" srcOrd="0" destOrd="0" presId="urn:microsoft.com/office/officeart/2016/7/layout/BasicLinearProcessNumbered"/>
    <dgm:cxn modelId="{8322C772-3103-4FBB-884D-F70BC9C72B16}" type="presOf" srcId="{7CB2947D-53B2-4B9E-903C-9DA6983313EA}" destId="{51C53686-BB2D-4D6F-83ED-C4F3EBD07069}" srcOrd="0" destOrd="0" presId="urn:microsoft.com/office/officeart/2016/7/layout/BasicLinearProcessNumbered"/>
    <dgm:cxn modelId="{519D5476-DE5A-4879-AEA7-483AAA54A681}" type="presOf" srcId="{A6E83403-B5F9-4F3D-8ADA-4496D544F81A}" destId="{C62B8F41-1C27-498C-888B-668FD684CED8}" srcOrd="0" destOrd="0" presId="urn:microsoft.com/office/officeart/2016/7/layout/BasicLinearProcessNumbered"/>
    <dgm:cxn modelId="{905A048C-484C-4251-849E-F1977A88AAFF}" type="presOf" srcId="{E659D652-D3D7-4E8A-A8FE-5B37F7594A9B}" destId="{B9EB1B32-2880-4881-B061-9E187D25180A}" srcOrd="0" destOrd="0" presId="urn:microsoft.com/office/officeart/2016/7/layout/BasicLinearProcessNumbered"/>
    <dgm:cxn modelId="{1C9DB08D-5CA1-4DDF-ACE0-AC38B10A6E4A}" type="presOf" srcId="{40A77B09-5684-46DA-9C63-8F3E6B741C51}" destId="{2FE2C0EC-1FBF-43EF-B024-77FC39B13EF8}" srcOrd="0" destOrd="0" presId="urn:microsoft.com/office/officeart/2016/7/layout/BasicLinearProcessNumbered"/>
    <dgm:cxn modelId="{E5A477C9-6EC5-45AA-B63F-C96366752419}" type="presOf" srcId="{0D49F3F0-3022-4AA4-A18A-C6BD83556262}" destId="{620602F2-0FD0-4833-9D27-9BE8343B0881}" srcOrd="1" destOrd="0" presId="urn:microsoft.com/office/officeart/2016/7/layout/BasicLinearProcessNumbered"/>
    <dgm:cxn modelId="{6BE793E6-5BB7-46F6-A538-AC03A46A4FEC}" srcId="{40A77B09-5684-46DA-9C63-8F3E6B741C51}" destId="{0D49F3F0-3022-4AA4-A18A-C6BD83556262}" srcOrd="0" destOrd="0" parTransId="{2900A5B3-62BD-4F51-B4BB-CE44C02C47F0}" sibTransId="{7CB2947D-53B2-4B9E-903C-9DA6983313EA}"/>
    <dgm:cxn modelId="{EB1739F0-D91E-449B-8257-7D81C5B482F9}" srcId="{40A77B09-5684-46DA-9C63-8F3E6B741C51}" destId="{A6E83403-B5F9-4F3D-8ADA-4496D544F81A}" srcOrd="1" destOrd="0" parTransId="{35027C50-FDD2-4257-B883-1BEB99B4568C}" sibTransId="{E659D652-D3D7-4E8A-A8FE-5B37F7594A9B}"/>
    <dgm:cxn modelId="{F876B78E-4ECA-4103-B925-3A395D1B4A95}" type="presParOf" srcId="{2FE2C0EC-1FBF-43EF-B024-77FC39B13EF8}" destId="{24041607-0F40-446F-BE6D-68E92A796C28}" srcOrd="0" destOrd="0" presId="urn:microsoft.com/office/officeart/2016/7/layout/BasicLinearProcessNumbered"/>
    <dgm:cxn modelId="{ED41B839-6966-4794-B987-4A6A5BFA1CFE}" type="presParOf" srcId="{24041607-0F40-446F-BE6D-68E92A796C28}" destId="{70E1F160-E56E-4B49-B027-42B0BD1231A6}" srcOrd="0" destOrd="0" presId="urn:microsoft.com/office/officeart/2016/7/layout/BasicLinearProcessNumbered"/>
    <dgm:cxn modelId="{93498B2F-7271-485D-B7A6-FEAD5146994E}" type="presParOf" srcId="{24041607-0F40-446F-BE6D-68E92A796C28}" destId="{51C53686-BB2D-4D6F-83ED-C4F3EBD07069}" srcOrd="1" destOrd="0" presId="urn:microsoft.com/office/officeart/2016/7/layout/BasicLinearProcessNumbered"/>
    <dgm:cxn modelId="{5B07E259-7DE7-4AC4-8EC0-4E5A843DD0DA}" type="presParOf" srcId="{24041607-0F40-446F-BE6D-68E92A796C28}" destId="{396E9C41-2BE3-4BE5-9351-F0ECAE522693}" srcOrd="2" destOrd="0" presId="urn:microsoft.com/office/officeart/2016/7/layout/BasicLinearProcessNumbered"/>
    <dgm:cxn modelId="{C3207C79-2221-4727-8AE2-1DD0AE7713ED}" type="presParOf" srcId="{24041607-0F40-446F-BE6D-68E92A796C28}" destId="{620602F2-0FD0-4833-9D27-9BE8343B0881}" srcOrd="3" destOrd="0" presId="urn:microsoft.com/office/officeart/2016/7/layout/BasicLinearProcessNumbered"/>
    <dgm:cxn modelId="{8E33A4D0-2E7A-4A84-AD74-82393DBB43BE}" type="presParOf" srcId="{2FE2C0EC-1FBF-43EF-B024-77FC39B13EF8}" destId="{B1F79346-48C0-45C1-8D40-5F397E5DF545}" srcOrd="1" destOrd="0" presId="urn:microsoft.com/office/officeart/2016/7/layout/BasicLinearProcessNumbered"/>
    <dgm:cxn modelId="{4C453666-87F5-4560-B653-60913EF99BE9}" type="presParOf" srcId="{2FE2C0EC-1FBF-43EF-B024-77FC39B13EF8}" destId="{81B940C1-B4FD-4026-B5E4-ADB8C9AE852C}" srcOrd="2" destOrd="0" presId="urn:microsoft.com/office/officeart/2016/7/layout/BasicLinearProcessNumbered"/>
    <dgm:cxn modelId="{4FB4E1FD-C8FE-401C-B044-BCC66CB070AE}" type="presParOf" srcId="{81B940C1-B4FD-4026-B5E4-ADB8C9AE852C}" destId="{C62B8F41-1C27-498C-888B-668FD684CED8}" srcOrd="0" destOrd="0" presId="urn:microsoft.com/office/officeart/2016/7/layout/BasicLinearProcessNumbered"/>
    <dgm:cxn modelId="{BA84D6FF-7501-4F34-90B1-B3428FE6706E}" type="presParOf" srcId="{81B940C1-B4FD-4026-B5E4-ADB8C9AE852C}" destId="{B9EB1B32-2880-4881-B061-9E187D25180A}" srcOrd="1" destOrd="0" presId="urn:microsoft.com/office/officeart/2016/7/layout/BasicLinearProcessNumbered"/>
    <dgm:cxn modelId="{91128567-17C7-472C-B949-7BD0AED9FE58}" type="presParOf" srcId="{81B940C1-B4FD-4026-B5E4-ADB8C9AE852C}" destId="{C2D61C80-5DBD-45DE-8C3F-B475DFB192D7}" srcOrd="2" destOrd="0" presId="urn:microsoft.com/office/officeart/2016/7/layout/BasicLinearProcessNumbered"/>
    <dgm:cxn modelId="{357C5D72-F895-4284-955C-C11E71EC5D98}" type="presParOf" srcId="{81B940C1-B4FD-4026-B5E4-ADB8C9AE852C}" destId="{C68278D9-FDC7-4042-A007-C15C474E45D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705771-99D0-4C04-85E7-7DD3C9F00A12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C3A0530-6C58-4A8C-B10F-3E8CE56E8137}">
      <dgm:prSet/>
      <dgm:spPr/>
      <dgm:t>
        <a:bodyPr/>
        <a:lstStyle/>
        <a:p>
          <a:r>
            <a:rPr lang="en-US"/>
            <a:t>Explore multi-class classification to help wth severity.</a:t>
          </a:r>
        </a:p>
      </dgm:t>
    </dgm:pt>
    <dgm:pt modelId="{AC9769D9-ED38-4676-8727-1AFCD1497B54}" type="parTrans" cxnId="{D92A6967-4905-452E-8BB9-D29F95AC1E06}">
      <dgm:prSet/>
      <dgm:spPr/>
      <dgm:t>
        <a:bodyPr/>
        <a:lstStyle/>
        <a:p>
          <a:endParaRPr lang="en-US"/>
        </a:p>
      </dgm:t>
    </dgm:pt>
    <dgm:pt modelId="{02FB394C-6F68-4629-84D6-7159A505A8D4}" type="sibTrans" cxnId="{D92A6967-4905-452E-8BB9-D29F95AC1E06}">
      <dgm:prSet/>
      <dgm:spPr/>
      <dgm:t>
        <a:bodyPr/>
        <a:lstStyle/>
        <a:p>
          <a:endParaRPr lang="en-US"/>
        </a:p>
      </dgm:t>
    </dgm:pt>
    <dgm:pt modelId="{E4543644-2F1A-401A-9B77-ED6B7E0234E7}">
      <dgm:prSet/>
      <dgm:spPr/>
      <dgm:t>
        <a:bodyPr/>
        <a:lstStyle/>
        <a:p>
          <a:r>
            <a:rPr lang="en-US" dirty="0"/>
            <a:t>Expand dataset and improve model robustness.</a:t>
          </a:r>
        </a:p>
      </dgm:t>
    </dgm:pt>
    <dgm:pt modelId="{0A8EBC2E-D9AC-47EB-A143-B128D19063AE}" type="parTrans" cxnId="{3BC03AA1-4114-43FF-80C0-E3301EF9F2B8}">
      <dgm:prSet/>
      <dgm:spPr/>
      <dgm:t>
        <a:bodyPr/>
        <a:lstStyle/>
        <a:p>
          <a:endParaRPr lang="en-US"/>
        </a:p>
      </dgm:t>
    </dgm:pt>
    <dgm:pt modelId="{71B68C54-7F7D-4B02-9E5F-11002AA2D584}" type="sibTrans" cxnId="{3BC03AA1-4114-43FF-80C0-E3301EF9F2B8}">
      <dgm:prSet/>
      <dgm:spPr/>
      <dgm:t>
        <a:bodyPr/>
        <a:lstStyle/>
        <a:p>
          <a:endParaRPr lang="en-US"/>
        </a:p>
      </dgm:t>
    </dgm:pt>
    <dgm:pt modelId="{07A53412-FC1D-439A-A0F5-DE2CBBCE2E66}">
      <dgm:prSet/>
      <dgm:spPr/>
      <dgm:t>
        <a:bodyPr/>
        <a:lstStyle/>
        <a:p>
          <a:r>
            <a:rPr lang="en-US"/>
            <a:t>Using advanced preprocessing and feature engineering techniques</a:t>
          </a:r>
        </a:p>
      </dgm:t>
    </dgm:pt>
    <dgm:pt modelId="{483F9C81-3CA9-409A-874B-551AABA2573C}" type="parTrans" cxnId="{38553D64-66F2-4041-A2CC-C3129ED23F5E}">
      <dgm:prSet/>
      <dgm:spPr/>
      <dgm:t>
        <a:bodyPr/>
        <a:lstStyle/>
        <a:p>
          <a:endParaRPr lang="en-US"/>
        </a:p>
      </dgm:t>
    </dgm:pt>
    <dgm:pt modelId="{44731FA3-9C1C-4900-A305-41545C93D6F9}" type="sibTrans" cxnId="{38553D64-66F2-4041-A2CC-C3129ED23F5E}">
      <dgm:prSet/>
      <dgm:spPr/>
      <dgm:t>
        <a:bodyPr/>
        <a:lstStyle/>
        <a:p>
          <a:endParaRPr lang="en-US"/>
        </a:p>
      </dgm:t>
    </dgm:pt>
    <dgm:pt modelId="{42C26B46-198F-487F-8BEA-395E8DE6A423}" type="pres">
      <dgm:prSet presAssocID="{51705771-99D0-4C04-85E7-7DD3C9F00A12}" presName="outerComposite" presStyleCnt="0">
        <dgm:presLayoutVars>
          <dgm:chMax val="5"/>
          <dgm:dir/>
          <dgm:resizeHandles val="exact"/>
        </dgm:presLayoutVars>
      </dgm:prSet>
      <dgm:spPr/>
    </dgm:pt>
    <dgm:pt modelId="{5165A4BE-904E-46D9-B395-ECC966671438}" type="pres">
      <dgm:prSet presAssocID="{51705771-99D0-4C04-85E7-7DD3C9F00A12}" presName="dummyMaxCanvas" presStyleCnt="0">
        <dgm:presLayoutVars/>
      </dgm:prSet>
      <dgm:spPr/>
    </dgm:pt>
    <dgm:pt modelId="{25C33004-E0EF-47F0-B935-9C29968C5305}" type="pres">
      <dgm:prSet presAssocID="{51705771-99D0-4C04-85E7-7DD3C9F00A12}" presName="ThreeNodes_1" presStyleLbl="node1" presStyleIdx="0" presStyleCnt="3">
        <dgm:presLayoutVars>
          <dgm:bulletEnabled val="1"/>
        </dgm:presLayoutVars>
      </dgm:prSet>
      <dgm:spPr/>
    </dgm:pt>
    <dgm:pt modelId="{2C4F7BDC-9B2C-492B-9BDF-295B53EB990E}" type="pres">
      <dgm:prSet presAssocID="{51705771-99D0-4C04-85E7-7DD3C9F00A12}" presName="ThreeNodes_2" presStyleLbl="node1" presStyleIdx="1" presStyleCnt="3">
        <dgm:presLayoutVars>
          <dgm:bulletEnabled val="1"/>
        </dgm:presLayoutVars>
      </dgm:prSet>
      <dgm:spPr/>
    </dgm:pt>
    <dgm:pt modelId="{9F3C9D36-B98E-4367-A2C8-A581F631C7FF}" type="pres">
      <dgm:prSet presAssocID="{51705771-99D0-4C04-85E7-7DD3C9F00A12}" presName="ThreeNodes_3" presStyleLbl="node1" presStyleIdx="2" presStyleCnt="3">
        <dgm:presLayoutVars>
          <dgm:bulletEnabled val="1"/>
        </dgm:presLayoutVars>
      </dgm:prSet>
      <dgm:spPr/>
    </dgm:pt>
    <dgm:pt modelId="{2C2B81A3-ED7A-4070-84D7-F9DE466926E5}" type="pres">
      <dgm:prSet presAssocID="{51705771-99D0-4C04-85E7-7DD3C9F00A12}" presName="ThreeConn_1-2" presStyleLbl="fgAccFollowNode1" presStyleIdx="0" presStyleCnt="2">
        <dgm:presLayoutVars>
          <dgm:bulletEnabled val="1"/>
        </dgm:presLayoutVars>
      </dgm:prSet>
      <dgm:spPr/>
    </dgm:pt>
    <dgm:pt modelId="{1966516F-9843-4395-A9DD-291F4603B64D}" type="pres">
      <dgm:prSet presAssocID="{51705771-99D0-4C04-85E7-7DD3C9F00A12}" presName="ThreeConn_2-3" presStyleLbl="fgAccFollowNode1" presStyleIdx="1" presStyleCnt="2">
        <dgm:presLayoutVars>
          <dgm:bulletEnabled val="1"/>
        </dgm:presLayoutVars>
      </dgm:prSet>
      <dgm:spPr/>
    </dgm:pt>
    <dgm:pt modelId="{D617B63E-BC5C-4803-A2F3-B79E6F3F2F67}" type="pres">
      <dgm:prSet presAssocID="{51705771-99D0-4C04-85E7-7DD3C9F00A12}" presName="ThreeNodes_1_text" presStyleLbl="node1" presStyleIdx="2" presStyleCnt="3">
        <dgm:presLayoutVars>
          <dgm:bulletEnabled val="1"/>
        </dgm:presLayoutVars>
      </dgm:prSet>
      <dgm:spPr/>
    </dgm:pt>
    <dgm:pt modelId="{CEC29A6B-AE22-4019-B091-35551844579D}" type="pres">
      <dgm:prSet presAssocID="{51705771-99D0-4C04-85E7-7DD3C9F00A12}" presName="ThreeNodes_2_text" presStyleLbl="node1" presStyleIdx="2" presStyleCnt="3">
        <dgm:presLayoutVars>
          <dgm:bulletEnabled val="1"/>
        </dgm:presLayoutVars>
      </dgm:prSet>
      <dgm:spPr/>
    </dgm:pt>
    <dgm:pt modelId="{16263CAE-90F3-4B2C-AD4E-3F16F0E0ED86}" type="pres">
      <dgm:prSet presAssocID="{51705771-99D0-4C04-85E7-7DD3C9F00A12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CB35660-B394-43AF-BFCB-784A80A3A05F}" type="presOf" srcId="{51705771-99D0-4C04-85E7-7DD3C9F00A12}" destId="{42C26B46-198F-487F-8BEA-395E8DE6A423}" srcOrd="0" destOrd="0" presId="urn:microsoft.com/office/officeart/2005/8/layout/vProcess5"/>
    <dgm:cxn modelId="{38553D64-66F2-4041-A2CC-C3129ED23F5E}" srcId="{51705771-99D0-4C04-85E7-7DD3C9F00A12}" destId="{07A53412-FC1D-439A-A0F5-DE2CBBCE2E66}" srcOrd="2" destOrd="0" parTransId="{483F9C81-3CA9-409A-874B-551AABA2573C}" sibTransId="{44731FA3-9C1C-4900-A305-41545C93D6F9}"/>
    <dgm:cxn modelId="{D92A6967-4905-452E-8BB9-D29F95AC1E06}" srcId="{51705771-99D0-4C04-85E7-7DD3C9F00A12}" destId="{8C3A0530-6C58-4A8C-B10F-3E8CE56E8137}" srcOrd="0" destOrd="0" parTransId="{AC9769D9-ED38-4676-8727-1AFCD1497B54}" sibTransId="{02FB394C-6F68-4629-84D6-7159A505A8D4}"/>
    <dgm:cxn modelId="{00B78D98-0F54-46B7-BE0F-A398AC7611B6}" type="presOf" srcId="{8C3A0530-6C58-4A8C-B10F-3E8CE56E8137}" destId="{25C33004-E0EF-47F0-B935-9C29968C5305}" srcOrd="0" destOrd="0" presId="urn:microsoft.com/office/officeart/2005/8/layout/vProcess5"/>
    <dgm:cxn modelId="{3BC03AA1-4114-43FF-80C0-E3301EF9F2B8}" srcId="{51705771-99D0-4C04-85E7-7DD3C9F00A12}" destId="{E4543644-2F1A-401A-9B77-ED6B7E0234E7}" srcOrd="1" destOrd="0" parTransId="{0A8EBC2E-D9AC-47EB-A143-B128D19063AE}" sibTransId="{71B68C54-7F7D-4B02-9E5F-11002AA2D584}"/>
    <dgm:cxn modelId="{671E78AE-A0F5-4C52-BF67-5DEF8BB3C85E}" type="presOf" srcId="{71B68C54-7F7D-4B02-9E5F-11002AA2D584}" destId="{1966516F-9843-4395-A9DD-291F4603B64D}" srcOrd="0" destOrd="0" presId="urn:microsoft.com/office/officeart/2005/8/layout/vProcess5"/>
    <dgm:cxn modelId="{1A9CE8B6-1CE0-4E40-B306-A88D674B887F}" type="presOf" srcId="{02FB394C-6F68-4629-84D6-7159A505A8D4}" destId="{2C2B81A3-ED7A-4070-84D7-F9DE466926E5}" srcOrd="0" destOrd="0" presId="urn:microsoft.com/office/officeart/2005/8/layout/vProcess5"/>
    <dgm:cxn modelId="{11CA73C4-FD9C-44F8-A692-C53C12B68BF2}" type="presOf" srcId="{E4543644-2F1A-401A-9B77-ED6B7E0234E7}" destId="{CEC29A6B-AE22-4019-B091-35551844579D}" srcOrd="1" destOrd="0" presId="urn:microsoft.com/office/officeart/2005/8/layout/vProcess5"/>
    <dgm:cxn modelId="{AD8F3DD7-E476-4BB2-92E2-A465581B4B20}" type="presOf" srcId="{8C3A0530-6C58-4A8C-B10F-3E8CE56E8137}" destId="{D617B63E-BC5C-4803-A2F3-B79E6F3F2F67}" srcOrd="1" destOrd="0" presId="urn:microsoft.com/office/officeart/2005/8/layout/vProcess5"/>
    <dgm:cxn modelId="{D5438CDB-F9E1-4285-9CD1-78CFEC26D6C7}" type="presOf" srcId="{07A53412-FC1D-439A-A0F5-DE2CBBCE2E66}" destId="{9F3C9D36-B98E-4367-A2C8-A581F631C7FF}" srcOrd="0" destOrd="0" presId="urn:microsoft.com/office/officeart/2005/8/layout/vProcess5"/>
    <dgm:cxn modelId="{4A441CEE-30AA-445D-84B6-9069D28920C1}" type="presOf" srcId="{E4543644-2F1A-401A-9B77-ED6B7E0234E7}" destId="{2C4F7BDC-9B2C-492B-9BDF-295B53EB990E}" srcOrd="0" destOrd="0" presId="urn:microsoft.com/office/officeart/2005/8/layout/vProcess5"/>
    <dgm:cxn modelId="{218490F1-BB39-4479-ABC8-38D221AA8C06}" type="presOf" srcId="{07A53412-FC1D-439A-A0F5-DE2CBBCE2E66}" destId="{16263CAE-90F3-4B2C-AD4E-3F16F0E0ED86}" srcOrd="1" destOrd="0" presId="urn:microsoft.com/office/officeart/2005/8/layout/vProcess5"/>
    <dgm:cxn modelId="{52E09DC8-0BD2-4A95-8368-6228B07EF0EE}" type="presParOf" srcId="{42C26B46-198F-487F-8BEA-395E8DE6A423}" destId="{5165A4BE-904E-46D9-B395-ECC966671438}" srcOrd="0" destOrd="0" presId="urn:microsoft.com/office/officeart/2005/8/layout/vProcess5"/>
    <dgm:cxn modelId="{50ABACEA-D9EC-41E0-A24D-39FA70FA39A5}" type="presParOf" srcId="{42C26B46-198F-487F-8BEA-395E8DE6A423}" destId="{25C33004-E0EF-47F0-B935-9C29968C5305}" srcOrd="1" destOrd="0" presId="urn:microsoft.com/office/officeart/2005/8/layout/vProcess5"/>
    <dgm:cxn modelId="{B736E41F-4BC8-475C-81F9-621E9C7EF7FC}" type="presParOf" srcId="{42C26B46-198F-487F-8BEA-395E8DE6A423}" destId="{2C4F7BDC-9B2C-492B-9BDF-295B53EB990E}" srcOrd="2" destOrd="0" presId="urn:microsoft.com/office/officeart/2005/8/layout/vProcess5"/>
    <dgm:cxn modelId="{A14A55B1-7767-4569-B072-155EA83A1D36}" type="presParOf" srcId="{42C26B46-198F-487F-8BEA-395E8DE6A423}" destId="{9F3C9D36-B98E-4367-A2C8-A581F631C7FF}" srcOrd="3" destOrd="0" presId="urn:microsoft.com/office/officeart/2005/8/layout/vProcess5"/>
    <dgm:cxn modelId="{9C7EF507-7CC8-4EBF-8A34-0679986B3444}" type="presParOf" srcId="{42C26B46-198F-487F-8BEA-395E8DE6A423}" destId="{2C2B81A3-ED7A-4070-84D7-F9DE466926E5}" srcOrd="4" destOrd="0" presId="urn:microsoft.com/office/officeart/2005/8/layout/vProcess5"/>
    <dgm:cxn modelId="{DC2A3B35-C573-4AC9-8300-2FBD07ACA8E5}" type="presParOf" srcId="{42C26B46-198F-487F-8BEA-395E8DE6A423}" destId="{1966516F-9843-4395-A9DD-291F4603B64D}" srcOrd="5" destOrd="0" presId="urn:microsoft.com/office/officeart/2005/8/layout/vProcess5"/>
    <dgm:cxn modelId="{8294FA47-8DBE-4C45-8BB5-F5FA8F5D0E0C}" type="presParOf" srcId="{42C26B46-198F-487F-8BEA-395E8DE6A423}" destId="{D617B63E-BC5C-4803-A2F3-B79E6F3F2F67}" srcOrd="6" destOrd="0" presId="urn:microsoft.com/office/officeart/2005/8/layout/vProcess5"/>
    <dgm:cxn modelId="{861B49B9-EFF9-4BA9-BEE6-DA678B0867BD}" type="presParOf" srcId="{42C26B46-198F-487F-8BEA-395E8DE6A423}" destId="{CEC29A6B-AE22-4019-B091-35551844579D}" srcOrd="7" destOrd="0" presId="urn:microsoft.com/office/officeart/2005/8/layout/vProcess5"/>
    <dgm:cxn modelId="{FA8F48AF-4EA7-4175-BD79-CD50B577A506}" type="presParOf" srcId="{42C26B46-198F-487F-8BEA-395E8DE6A423}" destId="{16263CAE-90F3-4B2C-AD4E-3F16F0E0ED8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3BD25E-BA21-47FF-AB9B-9913E742241A}">
      <dsp:nvSpPr>
        <dsp:cNvPr id="0" name=""/>
        <dsp:cNvSpPr/>
      </dsp:nvSpPr>
      <dsp:spPr>
        <a:xfrm>
          <a:off x="0" y="365140"/>
          <a:ext cx="3822189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Early detection of diabetic retinopathy is critical for effective treatment and prevention of vision loss.</a:t>
          </a:r>
        </a:p>
      </dsp:txBody>
      <dsp:txXfrm>
        <a:off x="47519" y="412659"/>
        <a:ext cx="3727151" cy="878402"/>
      </dsp:txXfrm>
    </dsp:sp>
    <dsp:sp modelId="{C06AFBB7-ABD4-49E7-B1F3-DCD3BBC20A00}">
      <dsp:nvSpPr>
        <dsp:cNvPr id="0" name=""/>
        <dsp:cNvSpPr/>
      </dsp:nvSpPr>
      <dsp:spPr>
        <a:xfrm>
          <a:off x="0" y="1384661"/>
          <a:ext cx="3822189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Manual diagnosis is time-consuming and requires expertise.</a:t>
          </a:r>
        </a:p>
      </dsp:txBody>
      <dsp:txXfrm>
        <a:off x="47519" y="1432180"/>
        <a:ext cx="3727151" cy="878402"/>
      </dsp:txXfrm>
    </dsp:sp>
    <dsp:sp modelId="{253A229F-976C-4F8F-833B-D801DAF1E394}">
      <dsp:nvSpPr>
        <dsp:cNvPr id="0" name=""/>
        <dsp:cNvSpPr/>
      </dsp:nvSpPr>
      <dsp:spPr>
        <a:xfrm>
          <a:off x="0" y="2404181"/>
          <a:ext cx="3822189" cy="97344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Need for a robust</a:t>
          </a:r>
          <a:r>
            <a:rPr lang="en-US" sz="1600" kern="1200" dirty="0"/>
            <a:t> automated system with </a:t>
          </a:r>
          <a:r>
            <a:rPr lang="en-US" sz="1600" kern="1200" dirty="0" err="1"/>
            <a:t>explainability</a:t>
          </a:r>
          <a:r>
            <a:rPr lang="en-US" sz="1600" kern="1200" dirty="0"/>
            <a:t> for detecting diabetic retinopathy using retinal images.</a:t>
          </a:r>
        </a:p>
      </dsp:txBody>
      <dsp:txXfrm>
        <a:off x="47519" y="2451700"/>
        <a:ext cx="3727151" cy="8784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634CF-C63A-449F-B3C6-91AB04721195}">
      <dsp:nvSpPr>
        <dsp:cNvPr id="0" name=""/>
        <dsp:cNvSpPr/>
      </dsp:nvSpPr>
      <dsp:spPr>
        <a:xfrm>
          <a:off x="0" y="0"/>
          <a:ext cx="6196892" cy="48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Step 1- Data Loading and Preprocessing </a:t>
          </a:r>
        </a:p>
      </dsp:txBody>
      <dsp:txXfrm>
        <a:off x="14117" y="14117"/>
        <a:ext cx="5620408" cy="453744"/>
      </dsp:txXfrm>
    </dsp:sp>
    <dsp:sp modelId="{97ED9F8C-C51E-4AD3-8D8F-AA27DC7EA6F2}">
      <dsp:nvSpPr>
        <dsp:cNvPr id="0" name=""/>
        <dsp:cNvSpPr/>
      </dsp:nvSpPr>
      <dsp:spPr>
        <a:xfrm>
          <a:off x="462754" y="548919"/>
          <a:ext cx="6196892" cy="48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Step 2- Model Development</a:t>
          </a:r>
          <a:endParaRPr lang="en-US" sz="2000" kern="1200"/>
        </a:p>
      </dsp:txBody>
      <dsp:txXfrm>
        <a:off x="476871" y="563036"/>
        <a:ext cx="5392617" cy="453744"/>
      </dsp:txXfrm>
    </dsp:sp>
    <dsp:sp modelId="{08877A4A-44A9-4FFE-B2D3-58BE32863E7D}">
      <dsp:nvSpPr>
        <dsp:cNvPr id="0" name=""/>
        <dsp:cNvSpPr/>
      </dsp:nvSpPr>
      <dsp:spPr>
        <a:xfrm>
          <a:off x="925509" y="1097838"/>
          <a:ext cx="6196892" cy="48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Step 3- Training</a:t>
          </a:r>
          <a:endParaRPr lang="en-US" sz="2000" kern="1200" dirty="0"/>
        </a:p>
      </dsp:txBody>
      <dsp:txXfrm>
        <a:off x="939626" y="1111955"/>
        <a:ext cx="5392617" cy="453744"/>
      </dsp:txXfrm>
    </dsp:sp>
    <dsp:sp modelId="{EB48ECE5-2A37-4F8E-BF2F-618BC49A718C}">
      <dsp:nvSpPr>
        <dsp:cNvPr id="0" name=""/>
        <dsp:cNvSpPr/>
      </dsp:nvSpPr>
      <dsp:spPr>
        <a:xfrm>
          <a:off x="1388264" y="1646758"/>
          <a:ext cx="6196892" cy="48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Step 4:-Model Evaluation</a:t>
          </a:r>
          <a:endParaRPr lang="en-US" sz="2000" kern="1200"/>
        </a:p>
      </dsp:txBody>
      <dsp:txXfrm>
        <a:off x="1402381" y="1660875"/>
        <a:ext cx="5392617" cy="453744"/>
      </dsp:txXfrm>
    </dsp:sp>
    <dsp:sp modelId="{FB32312B-6E92-4FDB-837D-7F1F480FA92D}">
      <dsp:nvSpPr>
        <dsp:cNvPr id="0" name=""/>
        <dsp:cNvSpPr/>
      </dsp:nvSpPr>
      <dsp:spPr>
        <a:xfrm>
          <a:off x="1851019" y="2195677"/>
          <a:ext cx="6196892" cy="4819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Step5:- </a:t>
          </a:r>
          <a:r>
            <a:rPr lang="en-IN" sz="2000" kern="1200" dirty="0" err="1"/>
            <a:t>Explainability</a:t>
          </a:r>
          <a:r>
            <a:rPr lang="en-IN" sz="2000" kern="1200" dirty="0"/>
            <a:t> by Shap</a:t>
          </a:r>
          <a:endParaRPr lang="en-US" sz="2000" kern="1200" dirty="0"/>
        </a:p>
      </dsp:txBody>
      <dsp:txXfrm>
        <a:off x="1865136" y="2209794"/>
        <a:ext cx="5392617" cy="453744"/>
      </dsp:txXfrm>
    </dsp:sp>
    <dsp:sp modelId="{D7DE6DF3-DE59-4310-AAD5-F3B5951B488F}">
      <dsp:nvSpPr>
        <dsp:cNvPr id="0" name=""/>
        <dsp:cNvSpPr/>
      </dsp:nvSpPr>
      <dsp:spPr>
        <a:xfrm>
          <a:off x="5883606" y="352111"/>
          <a:ext cx="313285" cy="313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954095" y="352111"/>
        <a:ext cx="172307" cy="235747"/>
      </dsp:txXfrm>
    </dsp:sp>
    <dsp:sp modelId="{B7D227C4-9477-4B55-80DC-7D62AD48B2B2}">
      <dsp:nvSpPr>
        <dsp:cNvPr id="0" name=""/>
        <dsp:cNvSpPr/>
      </dsp:nvSpPr>
      <dsp:spPr>
        <a:xfrm>
          <a:off x="6346361" y="901031"/>
          <a:ext cx="313285" cy="313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416850" y="901031"/>
        <a:ext cx="172307" cy="235747"/>
      </dsp:txXfrm>
    </dsp:sp>
    <dsp:sp modelId="{13E15CAA-6BCB-4F8F-B10B-427A5F292937}">
      <dsp:nvSpPr>
        <dsp:cNvPr id="0" name=""/>
        <dsp:cNvSpPr/>
      </dsp:nvSpPr>
      <dsp:spPr>
        <a:xfrm>
          <a:off x="6809116" y="1441917"/>
          <a:ext cx="313285" cy="313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879605" y="1441917"/>
        <a:ext cx="172307" cy="235747"/>
      </dsp:txXfrm>
    </dsp:sp>
    <dsp:sp modelId="{A90877BC-8FB5-42E1-B2B2-3FFFDF874604}">
      <dsp:nvSpPr>
        <dsp:cNvPr id="0" name=""/>
        <dsp:cNvSpPr/>
      </dsp:nvSpPr>
      <dsp:spPr>
        <a:xfrm>
          <a:off x="7271871" y="1996192"/>
          <a:ext cx="313285" cy="313285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342360" y="1996192"/>
        <a:ext cx="172307" cy="2357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FA22F4-B07C-4709-BF01-B3C0712F7E01}">
      <dsp:nvSpPr>
        <dsp:cNvPr id="0" name=""/>
        <dsp:cNvSpPr/>
      </dsp:nvSpPr>
      <dsp:spPr>
        <a:xfrm>
          <a:off x="2423063" y="1068911"/>
          <a:ext cx="3288142" cy="580930"/>
        </a:xfrm>
        <a:custGeom>
          <a:avLst/>
          <a:gdLst/>
          <a:ahLst/>
          <a:cxnLst/>
          <a:rect l="0" t="0" r="0" b="0"/>
          <a:pathLst>
            <a:path>
              <a:moveTo>
                <a:pt x="3288142" y="0"/>
              </a:moveTo>
              <a:lnTo>
                <a:pt x="3288142" y="307565"/>
              </a:lnTo>
              <a:lnTo>
                <a:pt x="0" y="307565"/>
              </a:lnTo>
              <a:lnTo>
                <a:pt x="0" y="58093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83521" y="1356224"/>
        <a:ext cx="167226" cy="6305"/>
      </dsp:txXfrm>
    </dsp:sp>
    <dsp:sp modelId="{1713DF10-869D-4A75-B34A-D9F6907FC513}">
      <dsp:nvSpPr>
        <dsp:cNvPr id="0" name=""/>
        <dsp:cNvSpPr/>
      </dsp:nvSpPr>
      <dsp:spPr>
        <a:xfrm>
          <a:off x="4341860" y="388941"/>
          <a:ext cx="2738692" cy="6817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98" tIns="140865" rIns="134198" bIns="1408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Collection:-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baseline="0" dirty="0"/>
            <a:t>Using the </a:t>
          </a:r>
          <a:r>
            <a:rPr lang="en-US" sz="1200" kern="1200" dirty="0"/>
            <a:t>APTOS blindness dataset</a:t>
          </a:r>
        </a:p>
      </dsp:txBody>
      <dsp:txXfrm>
        <a:off x="4341860" y="388941"/>
        <a:ext cx="2738692" cy="681770"/>
      </dsp:txXfrm>
    </dsp:sp>
    <dsp:sp modelId="{CC91BEA0-F557-4443-BF39-92E8C813F4E0}">
      <dsp:nvSpPr>
        <dsp:cNvPr id="0" name=""/>
        <dsp:cNvSpPr/>
      </dsp:nvSpPr>
      <dsp:spPr>
        <a:xfrm>
          <a:off x="4533630" y="2714348"/>
          <a:ext cx="259098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8316"/>
              </a:moveTo>
              <a:lnTo>
                <a:pt x="1312593" y="48316"/>
              </a:lnTo>
              <a:lnTo>
                <a:pt x="1312593" y="45720"/>
              </a:lnTo>
              <a:lnTo>
                <a:pt x="259098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763584" y="2756916"/>
        <a:ext cx="131079" cy="6305"/>
      </dsp:txXfrm>
    </dsp:sp>
    <dsp:sp modelId="{292DF956-7027-4689-97B5-C000A8A48C68}">
      <dsp:nvSpPr>
        <dsp:cNvPr id="0" name=""/>
        <dsp:cNvSpPr/>
      </dsp:nvSpPr>
      <dsp:spPr>
        <a:xfrm>
          <a:off x="310696" y="1682242"/>
          <a:ext cx="4224734" cy="21608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98" tIns="140865" rIns="134198" bIns="140865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 dirty="0"/>
            <a:t>Preprocessing:</a:t>
          </a: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Resizing to 128x128 pixels.</a:t>
          </a:r>
          <a:endParaRPr lang="en-US" sz="12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Applying Gaussian blur to reduce noise.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Normalizing pixel values to [0, 1].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b="0" i="0" kern="1200" baseline="0" dirty="0"/>
            <a:t>Splitting :- training testing sets and validation.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Augmentation:-Zooming ,rotating ,etc.</a:t>
          </a:r>
        </a:p>
      </dsp:txBody>
      <dsp:txXfrm>
        <a:off x="310696" y="1682242"/>
        <a:ext cx="4224734" cy="2160844"/>
      </dsp:txXfrm>
    </dsp:sp>
    <dsp:sp modelId="{AE368540-81B1-4222-9039-49B8E9F79530}">
      <dsp:nvSpPr>
        <dsp:cNvPr id="0" name=""/>
        <dsp:cNvSpPr/>
      </dsp:nvSpPr>
      <dsp:spPr>
        <a:xfrm>
          <a:off x="1681302" y="3838280"/>
          <a:ext cx="7413216" cy="821609"/>
        </a:xfrm>
        <a:custGeom>
          <a:avLst/>
          <a:gdLst/>
          <a:ahLst/>
          <a:cxnLst/>
          <a:rect l="0" t="0" r="0" b="0"/>
          <a:pathLst>
            <a:path>
              <a:moveTo>
                <a:pt x="7413216" y="0"/>
              </a:moveTo>
              <a:lnTo>
                <a:pt x="7413216" y="427904"/>
              </a:lnTo>
              <a:lnTo>
                <a:pt x="0" y="427904"/>
              </a:lnTo>
              <a:lnTo>
                <a:pt x="0" y="821609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01359" y="4245932"/>
        <a:ext cx="373102" cy="6305"/>
      </dsp:txXfrm>
    </dsp:sp>
    <dsp:sp modelId="{EA67F897-021D-4ED8-8004-DAA7EA5ABC83}">
      <dsp:nvSpPr>
        <dsp:cNvPr id="0" name=""/>
        <dsp:cNvSpPr/>
      </dsp:nvSpPr>
      <dsp:spPr>
        <a:xfrm>
          <a:off x="7157017" y="1680057"/>
          <a:ext cx="3875003" cy="21600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98" tIns="140865" rIns="134198" bIns="1408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 Development: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Input layer 128x128 RGB </a:t>
          </a:r>
          <a:r>
            <a:rPr lang="en-IN" sz="1200" kern="1200" dirty="0"/>
            <a:t>Two convolutional layers followed by max-pooling layers to extract features from the images.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IN" sz="1200" kern="1200" dirty="0"/>
            <a:t>Batch normalization- stabilize  learning process.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IN" sz="1200" kern="1200" dirty="0"/>
            <a:t>dense fully - learn complex patterns.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IN" sz="1200" kern="1200" dirty="0"/>
            <a:t>A final dense layer with a sigmoid activation function to output a binary classification (0 or 1).</a:t>
          </a:r>
          <a:endParaRPr lang="en-US" sz="1200" kern="1200" dirty="0"/>
        </a:p>
      </dsp:txBody>
      <dsp:txXfrm>
        <a:off x="7157017" y="1680057"/>
        <a:ext cx="3875003" cy="2160023"/>
      </dsp:txXfrm>
    </dsp:sp>
    <dsp:sp modelId="{590D345E-1BA8-4F4A-B07C-D031780FC00E}">
      <dsp:nvSpPr>
        <dsp:cNvPr id="0" name=""/>
        <dsp:cNvSpPr/>
      </dsp:nvSpPr>
      <dsp:spPr>
        <a:xfrm>
          <a:off x="3048848" y="5467751"/>
          <a:ext cx="16536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147"/>
              </a:moveTo>
              <a:lnTo>
                <a:pt x="843948" y="46147"/>
              </a:lnTo>
              <a:lnTo>
                <a:pt x="843948" y="45720"/>
              </a:lnTo>
              <a:lnTo>
                <a:pt x="165369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33589" y="5510318"/>
        <a:ext cx="84214" cy="6305"/>
      </dsp:txXfrm>
    </dsp:sp>
    <dsp:sp modelId="{722812AF-C4B2-43F0-B3B0-85DF9F7C403D}">
      <dsp:nvSpPr>
        <dsp:cNvPr id="0" name=""/>
        <dsp:cNvSpPr/>
      </dsp:nvSpPr>
      <dsp:spPr>
        <a:xfrm>
          <a:off x="311955" y="4692290"/>
          <a:ext cx="2738692" cy="1643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98" tIns="140865" rIns="134198" bIns="1408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kern="1200" dirty="0"/>
            <a:t>Training –</a:t>
          </a:r>
          <a:r>
            <a:rPr lang="en-IN" sz="1200" kern="1200" dirty="0"/>
            <a:t>trained model for 20 epochs with early stopping and </a:t>
          </a:r>
          <a:r>
            <a:rPr lang="en-IN" sz="1200" kern="1200" dirty="0" err="1"/>
            <a:t>ReduceLRonPlateau</a:t>
          </a:r>
          <a:endParaRPr lang="en-US" sz="1200" kern="1200" dirty="0"/>
        </a:p>
      </dsp:txBody>
      <dsp:txXfrm>
        <a:off x="311955" y="4692290"/>
        <a:ext cx="2738692" cy="1643215"/>
      </dsp:txXfrm>
    </dsp:sp>
    <dsp:sp modelId="{D5F83C1E-D332-4954-A8FD-B785516F6AF4}">
      <dsp:nvSpPr>
        <dsp:cNvPr id="0" name=""/>
        <dsp:cNvSpPr/>
      </dsp:nvSpPr>
      <dsp:spPr>
        <a:xfrm>
          <a:off x="7461348" y="5467734"/>
          <a:ext cx="94215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36"/>
              </a:moveTo>
              <a:lnTo>
                <a:pt x="488178" y="45736"/>
              </a:lnTo>
              <a:lnTo>
                <a:pt x="488178" y="45720"/>
              </a:lnTo>
              <a:lnTo>
                <a:pt x="942156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908107" y="5510302"/>
        <a:ext cx="48637" cy="6305"/>
      </dsp:txXfrm>
    </dsp:sp>
    <dsp:sp modelId="{8C0A7162-C92C-418F-AFA0-393B44AD40F7}">
      <dsp:nvSpPr>
        <dsp:cNvPr id="0" name=""/>
        <dsp:cNvSpPr/>
      </dsp:nvSpPr>
      <dsp:spPr>
        <a:xfrm>
          <a:off x="4734944" y="4750821"/>
          <a:ext cx="2728203" cy="15252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98" tIns="140865" rIns="134198" bIns="1408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Model Evaluation: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Accuracy.</a:t>
          </a:r>
        </a:p>
      </dsp:txBody>
      <dsp:txXfrm>
        <a:off x="4734944" y="4750821"/>
        <a:ext cx="2728203" cy="1525298"/>
      </dsp:txXfrm>
    </dsp:sp>
    <dsp:sp modelId="{372A6014-B755-406F-987B-7985FD300206}">
      <dsp:nvSpPr>
        <dsp:cNvPr id="0" name=""/>
        <dsp:cNvSpPr/>
      </dsp:nvSpPr>
      <dsp:spPr>
        <a:xfrm>
          <a:off x="8435904" y="4691846"/>
          <a:ext cx="2738692" cy="16432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4198" tIns="140865" rIns="134198" bIns="140865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SHAP (</a:t>
          </a:r>
          <a:r>
            <a:rPr lang="en-IN" sz="1200" kern="1200" dirty="0" err="1"/>
            <a:t>SHapley</a:t>
          </a:r>
          <a:r>
            <a:rPr lang="en-IN" sz="1200" kern="1200" dirty="0"/>
            <a:t> Additive </a:t>
          </a:r>
          <a:r>
            <a:rPr lang="en-IN" sz="1200" kern="1200" dirty="0" err="1"/>
            <a:t>exPlanations</a:t>
          </a:r>
          <a:r>
            <a:rPr lang="en-IN" sz="1200" kern="1200" dirty="0"/>
            <a:t>):-Identifies pixel regions critical to the model’s predictions.</a:t>
          </a:r>
          <a:endParaRPr lang="en-US" sz="1200" kern="1200" dirty="0"/>
        </a:p>
      </dsp:txBody>
      <dsp:txXfrm>
        <a:off x="8435904" y="4691846"/>
        <a:ext cx="2738692" cy="16432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E95A9-4FC0-40A7-A1D0-CFF62F3EEEE5}">
      <dsp:nvSpPr>
        <dsp:cNvPr id="0" name=""/>
        <dsp:cNvSpPr/>
      </dsp:nvSpPr>
      <dsp:spPr>
        <a:xfrm>
          <a:off x="0" y="425"/>
          <a:ext cx="68945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0549B1-B314-4986-BC57-85479C77773C}">
      <dsp:nvSpPr>
        <dsp:cNvPr id="0" name=""/>
        <dsp:cNvSpPr/>
      </dsp:nvSpPr>
      <dsp:spPr>
        <a:xfrm>
          <a:off x="0" y="425"/>
          <a:ext cx="6894576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SHAP Analysis</a:t>
          </a:r>
          <a:endParaRPr lang="en-US" sz="1900" kern="1200"/>
        </a:p>
      </dsp:txBody>
      <dsp:txXfrm>
        <a:off x="0" y="425"/>
        <a:ext cx="6894576" cy="497573"/>
      </dsp:txXfrm>
    </dsp:sp>
    <dsp:sp modelId="{2238500D-B85E-4F7A-8D5F-DB73C2824F26}">
      <dsp:nvSpPr>
        <dsp:cNvPr id="0" name=""/>
        <dsp:cNvSpPr/>
      </dsp:nvSpPr>
      <dsp:spPr>
        <a:xfrm>
          <a:off x="0" y="497998"/>
          <a:ext cx="68945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B31C6C-C295-4613-A96D-AE5785FF1C62}">
      <dsp:nvSpPr>
        <dsp:cNvPr id="0" name=""/>
        <dsp:cNvSpPr/>
      </dsp:nvSpPr>
      <dsp:spPr>
        <a:xfrm>
          <a:off x="0" y="497998"/>
          <a:ext cx="6894576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Highlights important regions influencing the model’s decision.</a:t>
          </a:r>
        </a:p>
      </dsp:txBody>
      <dsp:txXfrm>
        <a:off x="0" y="497998"/>
        <a:ext cx="6894576" cy="497573"/>
      </dsp:txXfrm>
    </dsp:sp>
    <dsp:sp modelId="{46AD090F-6693-4BBF-802E-9B7D258E1B6B}">
      <dsp:nvSpPr>
        <dsp:cNvPr id="0" name=""/>
        <dsp:cNvSpPr/>
      </dsp:nvSpPr>
      <dsp:spPr>
        <a:xfrm>
          <a:off x="0" y="995571"/>
          <a:ext cx="68945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A87CD-D290-4244-8CD0-2CE69EE9B09D}">
      <dsp:nvSpPr>
        <dsp:cNvPr id="0" name=""/>
        <dsp:cNvSpPr/>
      </dsp:nvSpPr>
      <dsp:spPr>
        <a:xfrm>
          <a:off x="0" y="995571"/>
          <a:ext cx="6894576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Provides interpretability and trust in model predictions.</a:t>
          </a:r>
        </a:p>
      </dsp:txBody>
      <dsp:txXfrm>
        <a:off x="0" y="995571"/>
        <a:ext cx="6894576" cy="497573"/>
      </dsp:txXfrm>
    </dsp:sp>
    <dsp:sp modelId="{4C1B04BC-16AA-4EAC-BBEA-A9EEE626F2F1}">
      <dsp:nvSpPr>
        <dsp:cNvPr id="0" name=""/>
        <dsp:cNvSpPr/>
      </dsp:nvSpPr>
      <dsp:spPr>
        <a:xfrm>
          <a:off x="0" y="1493145"/>
          <a:ext cx="68945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528C3-D626-42FB-9E8D-29E309757382}">
      <dsp:nvSpPr>
        <dsp:cNvPr id="0" name=""/>
        <dsp:cNvSpPr/>
      </dsp:nvSpPr>
      <dsp:spPr>
        <a:xfrm>
          <a:off x="0" y="1493145"/>
          <a:ext cx="6894576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Challenges and Limitations</a:t>
          </a:r>
          <a:endParaRPr lang="en-US" sz="1900" kern="1200"/>
        </a:p>
      </dsp:txBody>
      <dsp:txXfrm>
        <a:off x="0" y="1493145"/>
        <a:ext cx="6894576" cy="497573"/>
      </dsp:txXfrm>
    </dsp:sp>
    <dsp:sp modelId="{A2A4863B-1448-4846-B009-C0670E160C17}">
      <dsp:nvSpPr>
        <dsp:cNvPr id="0" name=""/>
        <dsp:cNvSpPr/>
      </dsp:nvSpPr>
      <dsp:spPr>
        <a:xfrm>
          <a:off x="0" y="1990718"/>
          <a:ext cx="68945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FDD3D-211C-48B8-8DE6-E48AF8369AE8}">
      <dsp:nvSpPr>
        <dsp:cNvPr id="0" name=""/>
        <dsp:cNvSpPr/>
      </dsp:nvSpPr>
      <dsp:spPr>
        <a:xfrm>
          <a:off x="0" y="1990718"/>
          <a:ext cx="6894576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Limited dataset size .</a:t>
          </a:r>
        </a:p>
      </dsp:txBody>
      <dsp:txXfrm>
        <a:off x="0" y="1990718"/>
        <a:ext cx="6894576" cy="497573"/>
      </dsp:txXfrm>
    </dsp:sp>
    <dsp:sp modelId="{3229A3A5-161A-4C14-926A-38AEBCEF8612}">
      <dsp:nvSpPr>
        <dsp:cNvPr id="0" name=""/>
        <dsp:cNvSpPr/>
      </dsp:nvSpPr>
      <dsp:spPr>
        <a:xfrm>
          <a:off x="0" y="2488292"/>
          <a:ext cx="68945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85E5B4-495C-4CD0-9C44-E0384072D6EF}">
      <dsp:nvSpPr>
        <dsp:cNvPr id="0" name=""/>
        <dsp:cNvSpPr/>
      </dsp:nvSpPr>
      <dsp:spPr>
        <a:xfrm>
          <a:off x="0" y="2488292"/>
          <a:ext cx="6894576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Preprocessing may lose fine details in images.</a:t>
          </a:r>
        </a:p>
      </dsp:txBody>
      <dsp:txXfrm>
        <a:off x="0" y="2488292"/>
        <a:ext cx="6894576" cy="497573"/>
      </dsp:txXfrm>
    </dsp:sp>
    <dsp:sp modelId="{0D1958A5-A179-4A7B-A5CB-4F820F0C353C}">
      <dsp:nvSpPr>
        <dsp:cNvPr id="0" name=""/>
        <dsp:cNvSpPr/>
      </dsp:nvSpPr>
      <dsp:spPr>
        <a:xfrm>
          <a:off x="0" y="2985865"/>
          <a:ext cx="689457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E51EE-9266-45E0-B47F-E21FFF1E0F97}">
      <dsp:nvSpPr>
        <dsp:cNvPr id="0" name=""/>
        <dsp:cNvSpPr/>
      </dsp:nvSpPr>
      <dsp:spPr>
        <a:xfrm>
          <a:off x="0" y="2985865"/>
          <a:ext cx="6894576" cy="4975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Binary classification does not tells severity of retinopathy.</a:t>
          </a:r>
        </a:p>
      </dsp:txBody>
      <dsp:txXfrm>
        <a:off x="0" y="2985865"/>
        <a:ext cx="6894576" cy="4975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E1F160-E56E-4B49-B027-42B0BD1231A6}">
      <dsp:nvSpPr>
        <dsp:cNvPr id="0" name=""/>
        <dsp:cNvSpPr/>
      </dsp:nvSpPr>
      <dsp:spPr>
        <a:xfrm>
          <a:off x="1283" y="0"/>
          <a:ext cx="5006206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Successfully developed a CNN-based system for diabetic retinopathy detection.</a:t>
          </a:r>
        </a:p>
      </dsp:txBody>
      <dsp:txXfrm>
        <a:off x="1283" y="1653508"/>
        <a:ext cx="5006206" cy="2610802"/>
      </dsp:txXfrm>
    </dsp:sp>
    <dsp:sp modelId="{51C53686-BB2D-4D6F-83ED-C4F3EBD07069}">
      <dsp:nvSpPr>
        <dsp:cNvPr id="0" name=""/>
        <dsp:cNvSpPr/>
      </dsp:nvSpPr>
      <dsp:spPr>
        <a:xfrm>
          <a:off x="1851685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2042857" y="626305"/>
        <a:ext cx="923057" cy="923057"/>
      </dsp:txXfrm>
    </dsp:sp>
    <dsp:sp modelId="{396E9C41-2BE3-4BE5-9351-F0ECAE522693}">
      <dsp:nvSpPr>
        <dsp:cNvPr id="0" name=""/>
        <dsp:cNvSpPr/>
      </dsp:nvSpPr>
      <dsp:spPr>
        <a:xfrm>
          <a:off x="1283" y="4351266"/>
          <a:ext cx="5006206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62B8F41-1C27-498C-888B-668FD684CED8}">
      <dsp:nvSpPr>
        <dsp:cNvPr id="0" name=""/>
        <dsp:cNvSpPr/>
      </dsp:nvSpPr>
      <dsp:spPr>
        <a:xfrm>
          <a:off x="5508110" y="0"/>
          <a:ext cx="5006206" cy="435133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90303" tIns="330200" rIns="390303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Data augmentation and SHAP explainability enhance model robustness and interpretability.</a:t>
          </a:r>
        </a:p>
      </dsp:txBody>
      <dsp:txXfrm>
        <a:off x="5508110" y="1653508"/>
        <a:ext cx="5006206" cy="2610802"/>
      </dsp:txXfrm>
    </dsp:sp>
    <dsp:sp modelId="{B9EB1B32-2880-4881-B061-9E187D25180A}">
      <dsp:nvSpPr>
        <dsp:cNvPr id="0" name=""/>
        <dsp:cNvSpPr/>
      </dsp:nvSpPr>
      <dsp:spPr>
        <a:xfrm>
          <a:off x="7358512" y="435133"/>
          <a:ext cx="1305401" cy="1305401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7549684" y="626305"/>
        <a:ext cx="923057" cy="923057"/>
      </dsp:txXfrm>
    </dsp:sp>
    <dsp:sp modelId="{C2D61C80-5DBD-45DE-8C3F-B475DFB192D7}">
      <dsp:nvSpPr>
        <dsp:cNvPr id="0" name=""/>
        <dsp:cNvSpPr/>
      </dsp:nvSpPr>
      <dsp:spPr>
        <a:xfrm>
          <a:off x="5508110" y="4351266"/>
          <a:ext cx="5006206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33004-E0EF-47F0-B935-9C29968C5305}">
      <dsp:nvSpPr>
        <dsp:cNvPr id="0" name=""/>
        <dsp:cNvSpPr/>
      </dsp:nvSpPr>
      <dsp:spPr>
        <a:xfrm>
          <a:off x="0" y="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Explore multi-class classification to help wth severity.</a:t>
          </a:r>
        </a:p>
      </dsp:txBody>
      <dsp:txXfrm>
        <a:off x="38611" y="38611"/>
        <a:ext cx="6530184" cy="1241038"/>
      </dsp:txXfrm>
    </dsp:sp>
    <dsp:sp modelId="{2C4F7BDC-9B2C-492B-9BDF-295B53EB990E}">
      <dsp:nvSpPr>
        <dsp:cNvPr id="0" name=""/>
        <dsp:cNvSpPr/>
      </dsp:nvSpPr>
      <dsp:spPr>
        <a:xfrm>
          <a:off x="701708" y="153797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Expand dataset and improve model robustness.</a:t>
          </a:r>
        </a:p>
      </dsp:txBody>
      <dsp:txXfrm>
        <a:off x="740319" y="1576581"/>
        <a:ext cx="6316891" cy="1241038"/>
      </dsp:txXfrm>
    </dsp:sp>
    <dsp:sp modelId="{9F3C9D36-B98E-4367-A2C8-A581F631C7FF}">
      <dsp:nvSpPr>
        <dsp:cNvPr id="0" name=""/>
        <dsp:cNvSpPr/>
      </dsp:nvSpPr>
      <dsp:spPr>
        <a:xfrm>
          <a:off x="1403416" y="3075940"/>
          <a:ext cx="7952690" cy="1318260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Using advanced preprocessing and feature engineering techniques</a:t>
          </a:r>
        </a:p>
      </dsp:txBody>
      <dsp:txXfrm>
        <a:off x="1442027" y="3114551"/>
        <a:ext cx="6316891" cy="1241038"/>
      </dsp:txXfrm>
    </dsp:sp>
    <dsp:sp modelId="{2C2B81A3-ED7A-4070-84D7-F9DE466926E5}">
      <dsp:nvSpPr>
        <dsp:cNvPr id="0" name=""/>
        <dsp:cNvSpPr/>
      </dsp:nvSpPr>
      <dsp:spPr>
        <a:xfrm>
          <a:off x="7095821" y="999680"/>
          <a:ext cx="856869" cy="856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288617" y="999680"/>
        <a:ext cx="471277" cy="644794"/>
      </dsp:txXfrm>
    </dsp:sp>
    <dsp:sp modelId="{1966516F-9843-4395-A9DD-291F4603B64D}">
      <dsp:nvSpPr>
        <dsp:cNvPr id="0" name=""/>
        <dsp:cNvSpPr/>
      </dsp:nvSpPr>
      <dsp:spPr>
        <a:xfrm>
          <a:off x="7797529" y="2528862"/>
          <a:ext cx="856869" cy="85686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990325" y="2528862"/>
        <a:ext cx="471277" cy="644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66B3-A0E1-6A6A-A56E-065126707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4E877-BCDB-43D3-A91F-823297A28A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47459-016D-D21A-6F72-68E8B8AF9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8A93E-FC8C-D9DD-B11F-65D86E62D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7975B-8429-E837-CC74-9A548AA5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189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C45C-390D-199D-930A-D8F11E81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CF1ED-3F3F-CA9D-20E3-8347BAC3B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617AF-2278-728D-A8A7-50B873F3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6192E-96BE-4478-260D-CFD7179D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D19C1-E2DA-B58D-F07C-92BEC3FE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5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6B443-4D1C-CD39-AE19-9CD6AFC96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95071-13C2-5145-A481-906F8D066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7275-7A4D-F8A3-D461-15A9914E4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DF43F-05F4-A050-731B-031E2025D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1A5E6-19F1-1FB8-64E9-AD645ECB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437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351F1-5E9E-1036-8ACF-DA2F856D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DEB27-ADEF-0289-77CF-1B5D751E4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0B3AA-F7B4-3523-5BD4-0616D1648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796C4-2AA7-73F9-1F56-0191B4FCB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CE400-17CF-7AAD-9412-27876856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597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BB286-549D-EC35-7BE0-5ED434A8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A5437-D639-38AC-5C3B-961C72C05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B17FD-DF1B-9987-7D05-13A5FE8F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7F5A-CE32-ADE4-DD0B-408990886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32D77-C3F3-14A7-1523-B63EAAEA8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869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FD539-F5BA-16A0-4E9A-D5A306A59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6EE8C-0FE1-EDE2-D491-A8C6979C4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451C6-2957-2BA1-A1E2-9ADB6308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3D725-EE17-DEC4-67E4-7977E55C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7072B-83FC-801E-B356-A927E708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E10E0-9222-F984-CDB7-EA5A48B4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89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7660F-C797-A1D4-2D5E-ECE7E647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5A687-4AB7-980F-BBD0-C06F0A9E2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9F28B9-F9EE-AC63-85CA-2D46C240E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064257-98EA-E9FE-D0BB-E048BE1A3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907805-0022-90B6-074D-C5E94F9224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235BA2-EDE9-1ECD-5B38-4EA90B471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ECDD3-161E-1110-ADE3-196BE1FFF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4FA253-B25B-CD26-ABAA-59606ABF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6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3E47-54AD-5C33-DDAD-1BE75D6E4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5BE83-53C8-E420-9CDE-2B4F8FCDE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E0C0C-7715-0664-DF78-8D3B99CF7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192068-18FE-42AD-B38C-BC35CC9DF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832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1DB84-8A24-C060-6C6D-C5E4ACD87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924515-7C51-4627-D2BA-37AA048B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2C7EE-16BF-AD06-E840-7228A140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339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C0A52-17C3-6BD5-EF74-EF659F80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9A2D5-1832-A856-86FE-EDF2A5598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D85A99-7A92-A95B-317B-E0FB9681B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D12D8-2010-7761-3A67-5BFD8A018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1ADC3-5C3C-A0F9-DD23-09206067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C18A11-95D7-4CBB-8E11-66B9773C9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33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F788-BA61-BFFF-6920-B0C7BE6D0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CCD162-10D4-F619-AA4C-E92966078B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ACC19-3E5A-4CA4-F65E-20A3A5574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AB159-6B1F-3531-79FB-E38C8A18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D7391-42D1-492C-BD0C-111C8016351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FB514-7276-147F-3CDE-5326AB05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F57C7-9F3F-E3CE-76FA-FA682FA60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73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2C3337-BAF9-7AB6-1DE6-C64192D3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C48A-BAB2-9013-AD4F-50DDCA60A3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3F0BF-8EFD-215F-A8C6-2C92478CE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8D7391-42D1-492C-BD0C-111C80163517}" type="datetimeFigureOut">
              <a:rPr lang="en-IN" smtClean="0"/>
              <a:t>11-01-2025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9E0B1-1412-B3EF-4F10-30B149E076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35507-F3CC-DFA5-2EC1-C17A6291D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738052-6008-4557-81E3-D6110F8AE2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064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5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8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9F087-28AC-9BD6-53AA-590605563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B534-6076-97C7-275E-55B82B2FE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80397D-6E7F-C98D-30F7-3F07D1E875C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-1662"/>
            <a:ext cx="12192000" cy="6861324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13776F95-E41C-D0DB-A0D1-8EC6C2B1385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46745" y="641742"/>
            <a:ext cx="10920415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CC45D5-17F8-94D7-6972-D60476AB575F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8024" y="961771"/>
            <a:ext cx="10277856" cy="49377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85894C-068B-E62D-7DA3-38B20C67986A}"/>
              </a:ext>
            </a:extLst>
          </p:cNvPr>
          <p:cNvSpPr>
            <a:spLocks noGrp="1"/>
          </p:cNvSpPr>
          <p:nvPr/>
        </p:nvSpPr>
        <p:spPr>
          <a:xfrm>
            <a:off x="1452656" y="1446403"/>
            <a:ext cx="9357865" cy="1041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b="1" dirty="0">
                <a:effectLst/>
                <a:latin typeface="Bookman Old Style" panose="02050604050505020204" pitchFamily="18" charset="0"/>
                <a:ea typeface="Bookman Old Style" panose="02050604050505020204" pitchFamily="18" charset="0"/>
                <a:cs typeface="Bookman Old Style" panose="02050604050505020204" pitchFamily="18" charset="0"/>
              </a:rPr>
              <a:t>Detection of Diabetic Retinopathy using Convolution Neural Network (CNN) and Explainable Artificial Intelligence (XAI)</a:t>
            </a:r>
            <a:endParaRPr lang="en-US" sz="3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16B8FC9-5820-7E51-103F-F0B46232B1AA}"/>
              </a:ext>
            </a:extLst>
          </p:cNvPr>
          <p:cNvSpPr>
            <a:spLocks noGrp="1"/>
          </p:cNvSpPr>
          <p:nvPr/>
        </p:nvSpPr>
        <p:spPr>
          <a:xfrm>
            <a:off x="1452656" y="2703089"/>
            <a:ext cx="4483324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Presented by :</a:t>
            </a:r>
          </a:p>
          <a:p>
            <a:pPr algn="l"/>
            <a:r>
              <a:rPr lang="en-US" sz="2000" dirty="0"/>
              <a:t>    Ashutosh Saurabh Pandey</a:t>
            </a:r>
          </a:p>
          <a:p>
            <a:pPr algn="l"/>
            <a:r>
              <a:rPr lang="en-US" sz="2000" dirty="0"/>
              <a:t>    </a:t>
            </a:r>
            <a:r>
              <a:rPr lang="en-US" sz="2000" dirty="0" err="1"/>
              <a:t>Btech</a:t>
            </a:r>
            <a:r>
              <a:rPr lang="en-US" sz="2000" dirty="0"/>
              <a:t> CSE 5th SEM</a:t>
            </a:r>
          </a:p>
          <a:p>
            <a:pPr algn="l"/>
            <a:r>
              <a:rPr lang="en-US" sz="2000" dirty="0"/>
              <a:t>    Graphic Era deemed to be university</a:t>
            </a:r>
          </a:p>
          <a:p>
            <a:pPr algn="l"/>
            <a:r>
              <a:rPr lang="en-US" sz="2000" dirty="0"/>
              <a:t>    Dehradun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extBox 3">
            <a:extLst>
              <a:ext uri="{FF2B5EF4-FFF2-40B4-BE49-F238E27FC236}">
                <a16:creationId xmlns:a16="http://schemas.microsoft.com/office/drawing/2014/main" id="{E185EFDF-576D-AD44-A66A-99F2E81AD4A9}"/>
              </a:ext>
            </a:extLst>
          </p:cNvPr>
          <p:cNvSpPr txBox="1"/>
          <p:nvPr/>
        </p:nvSpPr>
        <p:spPr>
          <a:xfrm>
            <a:off x="6256020" y="2703089"/>
            <a:ext cx="4554501" cy="26999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Mentorship by:-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Mr. </a:t>
            </a:r>
            <a:r>
              <a:rPr lang="en-US" sz="2000" dirty="0" err="1"/>
              <a:t>Jyotir</a:t>
            </a:r>
            <a:r>
              <a:rPr lang="en-US" sz="2000" dirty="0"/>
              <a:t> Moy Chatterjee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    Assistant Professor</a:t>
            </a:r>
          </a:p>
          <a:p>
            <a:pPr algn="l"/>
            <a:r>
              <a:rPr lang="en-US" sz="2000" dirty="0"/>
              <a:t>    Graphic Era deemed to be university</a:t>
            </a:r>
          </a:p>
          <a:p>
            <a:pPr algn="l"/>
            <a:r>
              <a:rPr lang="en-US" sz="2000" dirty="0"/>
              <a:t>    Dehradun</a:t>
            </a:r>
          </a:p>
        </p:txBody>
      </p:sp>
    </p:spTree>
    <p:extLst>
      <p:ext uri="{BB962C8B-B14F-4D97-AF65-F5344CB8AC3E}">
        <p14:creationId xmlns:p14="http://schemas.microsoft.com/office/powerpoint/2010/main" val="1604080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9F1FFA9-D672-408C-9220-ADEEC6ABD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42C81-D117-3946-C867-32DDDAA1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3816095" cy="1938076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402730-FB47-01F6-FDAC-35BE785D64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482589"/>
            <a:ext cx="3816096" cy="36943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Diabetic retinopathy is a leading cause of vision loss among working-age adults.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It occurs due to damage to the retina caused by diabetes.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8" name="Picture 7" descr="A diagram of retinal vessels&#10;&#10;Description automatically generated">
            <a:extLst>
              <a:ext uri="{FF2B5EF4-FFF2-40B4-BE49-F238E27FC236}">
                <a16:creationId xmlns:a16="http://schemas.microsoft.com/office/drawing/2014/main" id="{900C6736-7117-031B-F86D-4F9D906165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544" r="-1" b="1009"/>
          <a:stretch/>
        </p:blipFill>
        <p:spPr>
          <a:xfrm>
            <a:off x="4904316" y="-4"/>
            <a:ext cx="7287684" cy="3694372"/>
          </a:xfrm>
          <a:custGeom>
            <a:avLst/>
            <a:gdLst/>
            <a:ahLst/>
            <a:cxnLst/>
            <a:rect l="l" t="t" r="r" b="b"/>
            <a:pathLst>
              <a:path w="7287684" h="3694372">
                <a:moveTo>
                  <a:pt x="1047969" y="0"/>
                </a:moveTo>
                <a:lnTo>
                  <a:pt x="7287684" y="0"/>
                </a:lnTo>
                <a:lnTo>
                  <a:pt x="7287684" y="814388"/>
                </a:lnTo>
                <a:lnTo>
                  <a:pt x="7287684" y="3694372"/>
                </a:lnTo>
                <a:lnTo>
                  <a:pt x="471411" y="3694372"/>
                </a:lnTo>
                <a:lnTo>
                  <a:pt x="470992" y="3686621"/>
                </a:lnTo>
                <a:cubicBezTo>
                  <a:pt x="458999" y="3642419"/>
                  <a:pt x="427907" y="3602236"/>
                  <a:pt x="376383" y="3554015"/>
                </a:cubicBezTo>
                <a:cubicBezTo>
                  <a:pt x="315976" y="3500438"/>
                  <a:pt x="255568" y="3454003"/>
                  <a:pt x="170288" y="3407569"/>
                </a:cubicBezTo>
                <a:cubicBezTo>
                  <a:pt x="365723" y="3382565"/>
                  <a:pt x="163181" y="3296841"/>
                  <a:pt x="230695" y="3243263"/>
                </a:cubicBezTo>
                <a:cubicBezTo>
                  <a:pt x="369276" y="3221831"/>
                  <a:pt x="479431" y="3393282"/>
                  <a:pt x="667759" y="3343275"/>
                </a:cubicBezTo>
                <a:cubicBezTo>
                  <a:pt x="440344" y="3196828"/>
                  <a:pt x="184501" y="3150393"/>
                  <a:pt x="17493" y="2953940"/>
                </a:cubicBezTo>
                <a:cubicBezTo>
                  <a:pt x="56580" y="2911078"/>
                  <a:pt x="95667" y="2953940"/>
                  <a:pt x="127647" y="2936081"/>
                </a:cubicBezTo>
                <a:cubicBezTo>
                  <a:pt x="127647" y="2925365"/>
                  <a:pt x="500751" y="2993232"/>
                  <a:pt x="522071" y="2714625"/>
                </a:cubicBezTo>
                <a:cubicBezTo>
                  <a:pt x="529178" y="2714625"/>
                  <a:pt x="536285" y="2714625"/>
                  <a:pt x="543391" y="2703909"/>
                </a:cubicBezTo>
                <a:cubicBezTo>
                  <a:pt x="582478" y="2664619"/>
                  <a:pt x="546945" y="2571750"/>
                  <a:pt x="610905" y="2564606"/>
                </a:cubicBezTo>
                <a:cubicBezTo>
                  <a:pt x="681973" y="2557462"/>
                  <a:pt x="749487" y="2525315"/>
                  <a:pt x="824107" y="2543175"/>
                </a:cubicBezTo>
                <a:cubicBezTo>
                  <a:pt x="880961" y="2557462"/>
                  <a:pt x="941368" y="2575322"/>
                  <a:pt x="1001776" y="2575322"/>
                </a:cubicBezTo>
                <a:cubicBezTo>
                  <a:pt x="1065736" y="2575322"/>
                  <a:pt x="1154570" y="2696766"/>
                  <a:pt x="1193658" y="2536031"/>
                </a:cubicBezTo>
                <a:cubicBezTo>
                  <a:pt x="1193658" y="2528888"/>
                  <a:pt x="1303812" y="2546747"/>
                  <a:pt x="1364219" y="2553891"/>
                </a:cubicBezTo>
                <a:cubicBezTo>
                  <a:pt x="1413966" y="2561035"/>
                  <a:pt x="1474374" y="2593181"/>
                  <a:pt x="1509907" y="2528888"/>
                </a:cubicBezTo>
                <a:cubicBezTo>
                  <a:pt x="1527674" y="2489596"/>
                  <a:pt x="1442393" y="2418159"/>
                  <a:pt x="1367772" y="2411015"/>
                </a:cubicBezTo>
                <a:cubicBezTo>
                  <a:pt x="1300259" y="2403872"/>
                  <a:pt x="1232745" y="2396728"/>
                  <a:pt x="1168784" y="2411015"/>
                </a:cubicBezTo>
                <a:cubicBezTo>
                  <a:pt x="1090610" y="2428875"/>
                  <a:pt x="1047969" y="2400300"/>
                  <a:pt x="1026649" y="2336007"/>
                </a:cubicBezTo>
                <a:cubicBezTo>
                  <a:pt x="1001776" y="2268141"/>
                  <a:pt x="955582" y="2232422"/>
                  <a:pt x="891621" y="2200275"/>
                </a:cubicBezTo>
                <a:cubicBezTo>
                  <a:pt x="735273" y="2121694"/>
                  <a:pt x="586032" y="2028825"/>
                  <a:pt x="415470" y="1982390"/>
                </a:cubicBezTo>
                <a:cubicBezTo>
                  <a:pt x="383490" y="1975246"/>
                  <a:pt x="344403" y="1960959"/>
                  <a:pt x="330189" y="1900238"/>
                </a:cubicBezTo>
                <a:cubicBezTo>
                  <a:pt x="792127" y="1993106"/>
                  <a:pt x="1211424" y="2232422"/>
                  <a:pt x="1687576" y="2218135"/>
                </a:cubicBezTo>
                <a:cubicBezTo>
                  <a:pt x="1559654" y="2143125"/>
                  <a:pt x="1406860" y="2139554"/>
                  <a:pt x="1268278" y="2085975"/>
                </a:cubicBezTo>
                <a:cubicBezTo>
                  <a:pt x="1367772" y="2046685"/>
                  <a:pt x="1460160" y="2089547"/>
                  <a:pt x="1552548" y="2110978"/>
                </a:cubicBezTo>
                <a:cubicBezTo>
                  <a:pt x="1630722" y="2128837"/>
                  <a:pt x="1701789" y="2132410"/>
                  <a:pt x="1708896" y="2021681"/>
                </a:cubicBezTo>
                <a:cubicBezTo>
                  <a:pt x="1708896" y="2010965"/>
                  <a:pt x="1708896" y="2003821"/>
                  <a:pt x="1708896" y="1993106"/>
                </a:cubicBezTo>
                <a:cubicBezTo>
                  <a:pt x="1680469" y="1946672"/>
                  <a:pt x="1641382" y="1925240"/>
                  <a:pt x="1591635" y="1910953"/>
                </a:cubicBezTo>
                <a:cubicBezTo>
                  <a:pt x="1563208" y="1903809"/>
                  <a:pt x="1524121" y="1889522"/>
                  <a:pt x="1524121" y="1857375"/>
                </a:cubicBezTo>
                <a:cubicBezTo>
                  <a:pt x="1527674" y="1735931"/>
                  <a:pt x="1431733" y="1700212"/>
                  <a:pt x="1339346" y="1664493"/>
                </a:cubicBezTo>
                <a:cubicBezTo>
                  <a:pt x="1389093" y="1603772"/>
                  <a:pt x="1431733" y="1646635"/>
                  <a:pt x="1470820" y="1643062"/>
                </a:cubicBezTo>
                <a:cubicBezTo>
                  <a:pt x="1495694" y="1639491"/>
                  <a:pt x="1520567" y="1635919"/>
                  <a:pt x="1520567" y="1603772"/>
                </a:cubicBezTo>
                <a:cubicBezTo>
                  <a:pt x="1520567" y="1578769"/>
                  <a:pt x="1509907" y="1546622"/>
                  <a:pt x="1485034" y="1546622"/>
                </a:cubicBezTo>
                <a:cubicBezTo>
                  <a:pt x="1328686" y="1543050"/>
                  <a:pt x="1239851" y="1371600"/>
                  <a:pt x="1076396" y="1371600"/>
                </a:cubicBezTo>
                <a:cubicBezTo>
                  <a:pt x="976902" y="1371600"/>
                  <a:pt x="1126144" y="1275159"/>
                  <a:pt x="1044416" y="1235869"/>
                </a:cubicBezTo>
                <a:cubicBezTo>
                  <a:pt x="1026649" y="1225153"/>
                  <a:pt x="1094163" y="1210866"/>
                  <a:pt x="1122590" y="1214437"/>
                </a:cubicBezTo>
                <a:cubicBezTo>
                  <a:pt x="1151017" y="1218009"/>
                  <a:pt x="1175891" y="1243013"/>
                  <a:pt x="1211424" y="1225153"/>
                </a:cubicBezTo>
                <a:cubicBezTo>
                  <a:pt x="1229191" y="1160860"/>
                  <a:pt x="1182997" y="1135856"/>
                  <a:pt x="1140357" y="1117997"/>
                </a:cubicBezTo>
                <a:cubicBezTo>
                  <a:pt x="1047969" y="1075135"/>
                  <a:pt x="955582" y="1025129"/>
                  <a:pt x="852534" y="1010841"/>
                </a:cubicBezTo>
                <a:cubicBezTo>
                  <a:pt x="817001" y="1007269"/>
                  <a:pt x="795680" y="989409"/>
                  <a:pt x="799234" y="953690"/>
                </a:cubicBezTo>
                <a:cubicBezTo>
                  <a:pt x="806340" y="907256"/>
                  <a:pt x="841874" y="921544"/>
                  <a:pt x="870301" y="925115"/>
                </a:cubicBezTo>
                <a:cubicBezTo>
                  <a:pt x="888068" y="928688"/>
                  <a:pt x="905835" y="939403"/>
                  <a:pt x="923602" y="914400"/>
                </a:cubicBezTo>
                <a:cubicBezTo>
                  <a:pt x="611794" y="724198"/>
                  <a:pt x="409919" y="684684"/>
                  <a:pt x="132090" y="589415"/>
                </a:cubicBezTo>
                <a:lnTo>
                  <a:pt x="31922" y="552917"/>
                </a:lnTo>
                <a:lnTo>
                  <a:pt x="26859" y="541335"/>
                </a:lnTo>
                <a:cubicBezTo>
                  <a:pt x="20137" y="534929"/>
                  <a:pt x="8953" y="532232"/>
                  <a:pt x="0" y="527681"/>
                </a:cubicBezTo>
                <a:cubicBezTo>
                  <a:pt x="5969" y="516305"/>
                  <a:pt x="7617" y="502963"/>
                  <a:pt x="17905" y="493550"/>
                </a:cubicBezTo>
                <a:cubicBezTo>
                  <a:pt x="23947" y="488022"/>
                  <a:pt x="35344" y="487159"/>
                  <a:pt x="44763" y="486724"/>
                </a:cubicBezTo>
                <a:lnTo>
                  <a:pt x="165722" y="483650"/>
                </a:lnTo>
                <a:lnTo>
                  <a:pt x="193385" y="498723"/>
                </a:lnTo>
                <a:cubicBezTo>
                  <a:pt x="210263" y="511671"/>
                  <a:pt x="227142" y="525066"/>
                  <a:pt x="315976" y="535781"/>
                </a:cubicBezTo>
                <a:cubicBezTo>
                  <a:pt x="401257" y="546497"/>
                  <a:pt x="479431" y="582216"/>
                  <a:pt x="575372" y="525066"/>
                </a:cubicBezTo>
                <a:cubicBezTo>
                  <a:pt x="639332" y="485775"/>
                  <a:pt x="742380" y="528637"/>
                  <a:pt x="820554" y="560785"/>
                </a:cubicBezTo>
                <a:cubicBezTo>
                  <a:pt x="884515" y="589360"/>
                  <a:pt x="948475" y="596503"/>
                  <a:pt x="1033756" y="560785"/>
                </a:cubicBezTo>
                <a:cubicBezTo>
                  <a:pt x="955582" y="539354"/>
                  <a:pt x="895175" y="521494"/>
                  <a:pt x="834767" y="507206"/>
                </a:cubicBezTo>
                <a:cubicBezTo>
                  <a:pt x="785020" y="496491"/>
                  <a:pt x="756593" y="471488"/>
                  <a:pt x="760147" y="417909"/>
                </a:cubicBezTo>
                <a:cubicBezTo>
                  <a:pt x="760147" y="389334"/>
                  <a:pt x="749487" y="350044"/>
                  <a:pt x="785020" y="335757"/>
                </a:cubicBezTo>
                <a:cubicBezTo>
                  <a:pt x="813447" y="321469"/>
                  <a:pt x="852534" y="335757"/>
                  <a:pt x="866748" y="360759"/>
                </a:cubicBezTo>
                <a:cubicBezTo>
                  <a:pt x="884515" y="407194"/>
                  <a:pt x="902281" y="450056"/>
                  <a:pt x="962689" y="453629"/>
                </a:cubicBezTo>
                <a:cubicBezTo>
                  <a:pt x="1044416" y="460771"/>
                  <a:pt x="998222" y="432197"/>
                  <a:pt x="984009" y="396478"/>
                </a:cubicBezTo>
                <a:cubicBezTo>
                  <a:pt x="969795" y="357188"/>
                  <a:pt x="1012436" y="346472"/>
                  <a:pt x="1040863" y="353615"/>
                </a:cubicBezTo>
                <a:cubicBezTo>
                  <a:pt x="1147464" y="385763"/>
                  <a:pt x="1257618" y="328613"/>
                  <a:pt x="1367772" y="375047"/>
                </a:cubicBezTo>
                <a:cubicBezTo>
                  <a:pt x="1339346" y="260747"/>
                  <a:pt x="1278938" y="210741"/>
                  <a:pt x="1151017" y="192881"/>
                </a:cubicBezTo>
                <a:cubicBezTo>
                  <a:pt x="1104823" y="189310"/>
                  <a:pt x="1055076" y="196453"/>
                  <a:pt x="1012436" y="164306"/>
                </a:cubicBezTo>
                <a:cubicBezTo>
                  <a:pt x="987562" y="146447"/>
                  <a:pt x="962689" y="125016"/>
                  <a:pt x="980456" y="89297"/>
                </a:cubicBezTo>
                <a:cubicBezTo>
                  <a:pt x="991116" y="64294"/>
                  <a:pt x="1019542" y="64294"/>
                  <a:pt x="1044416" y="71437"/>
                </a:cubicBezTo>
                <a:cubicBezTo>
                  <a:pt x="1147464" y="110728"/>
                  <a:pt x="1257618" y="121444"/>
                  <a:pt x="1364219" y="135731"/>
                </a:cubicBezTo>
                <a:cubicBezTo>
                  <a:pt x="1381986" y="139303"/>
                  <a:pt x="1399753" y="146447"/>
                  <a:pt x="1417520" y="110728"/>
                </a:cubicBezTo>
                <a:cubicBezTo>
                  <a:pt x="1293152" y="78581"/>
                  <a:pt x="1172337" y="35719"/>
                  <a:pt x="1047969" y="0"/>
                </a:cubicBezTo>
                <a:close/>
              </a:path>
            </a:pathLst>
          </a:custGeom>
        </p:spPr>
      </p:pic>
      <p:pic>
        <p:nvPicPr>
          <p:cNvPr id="5" name="Picture 4" descr="A blurry image of a beach&#10;&#10;Description automatically generated">
            <a:extLst>
              <a:ext uri="{FF2B5EF4-FFF2-40B4-BE49-F238E27FC236}">
                <a16:creationId xmlns:a16="http://schemas.microsoft.com/office/drawing/2014/main" id="{03C0E69B-1F38-2AE1-DA2A-AA0BACF2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028" r="2" b="3088"/>
          <a:stretch/>
        </p:blipFill>
        <p:spPr>
          <a:xfrm>
            <a:off x="4726728" y="3802961"/>
            <a:ext cx="7472381" cy="3055043"/>
          </a:xfrm>
          <a:custGeom>
            <a:avLst/>
            <a:gdLst/>
            <a:ahLst/>
            <a:cxnLst/>
            <a:rect l="l" t="t" r="r" b="b"/>
            <a:pathLst>
              <a:path w="7472381" h="3055043">
                <a:moveTo>
                  <a:pt x="638975" y="0"/>
                </a:moveTo>
                <a:lnTo>
                  <a:pt x="7472381" y="0"/>
                </a:lnTo>
                <a:lnTo>
                  <a:pt x="7472381" y="2579984"/>
                </a:lnTo>
                <a:lnTo>
                  <a:pt x="7472381" y="3055043"/>
                </a:lnTo>
                <a:lnTo>
                  <a:pt x="6992676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26286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24CEC-532C-49D5-B453-C2FE8D95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82" r="18236"/>
          <a:stretch/>
        </p:blipFill>
        <p:spPr>
          <a:xfrm>
            <a:off x="2522356" y="10"/>
            <a:ext cx="9669642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C6EC7-5F50-7D2A-7C39-C4978FB4D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899912"/>
          </a:xfrm>
        </p:spPr>
        <p:txBody>
          <a:bodyPr>
            <a:normAutofit/>
          </a:bodyPr>
          <a:lstStyle/>
          <a:p>
            <a:r>
              <a:rPr lang="en-US" sz="4000" dirty="0"/>
              <a:t>Problem Statement</a:t>
            </a:r>
            <a:endParaRPr lang="en-IN" sz="4000" dirty="0"/>
          </a:p>
        </p:txBody>
      </p:sp>
      <p:graphicFrame>
        <p:nvGraphicFramePr>
          <p:cNvPr id="36" name="Rectangle 1">
            <a:extLst>
              <a:ext uri="{FF2B5EF4-FFF2-40B4-BE49-F238E27FC236}">
                <a16:creationId xmlns:a16="http://schemas.microsoft.com/office/drawing/2014/main" id="{BCD83FFA-2FE4-2993-B1B7-43D56B5F75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5618631"/>
              </p:ext>
            </p:extLst>
          </p:nvPr>
        </p:nvGraphicFramePr>
        <p:xfrm>
          <a:off x="838200" y="2434201"/>
          <a:ext cx="3822189" cy="3742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4569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E7CC9A-9B42-1BDB-1932-DEBB0B0E8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dirty="0"/>
              <a:t>Methodology</a:t>
            </a:r>
            <a:endParaRPr lang="en-IN" dirty="0"/>
          </a:p>
        </p:txBody>
      </p:sp>
      <p:pic>
        <p:nvPicPr>
          <p:cNvPr id="2050" name="Picture 2" descr="A close up of a ball&#10;&#10;Description automatically generated">
            <a:extLst>
              <a:ext uri="{FF2B5EF4-FFF2-40B4-BE49-F238E27FC236}">
                <a16:creationId xmlns:a16="http://schemas.microsoft.com/office/drawing/2014/main" id="{1D194C9D-B47B-AB63-68B9-CE5ED2803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9" b="5727"/>
          <a:stretch>
            <a:fillRect/>
          </a:stretch>
        </p:blipFill>
        <p:spPr bwMode="auto">
          <a:xfrm>
            <a:off x="3259200" y="3789411"/>
            <a:ext cx="283527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" name="Picture 1" descr="A blue circle with a black background&#10;&#10;Description automatically generated">
            <a:extLst>
              <a:ext uri="{FF2B5EF4-FFF2-40B4-BE49-F238E27FC236}">
                <a16:creationId xmlns:a16="http://schemas.microsoft.com/office/drawing/2014/main" id="{86C73E00-5C5D-AB0F-7F43-DF5F5DCE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776" y="3789412"/>
            <a:ext cx="2306700" cy="2261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BBDB1D2C-716D-1640-3916-4E74EF2D5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274" y="111175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CA19614-9C79-87D8-0ED3-A4902B5FA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6274" y="381685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052" name="TextBox 3">
            <a:extLst>
              <a:ext uri="{FF2B5EF4-FFF2-40B4-BE49-F238E27FC236}">
                <a16:creationId xmlns:a16="http://schemas.microsoft.com/office/drawing/2014/main" id="{DB51276A-954D-8C58-A071-DBA5F2655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3417736"/>
              </p:ext>
            </p:extLst>
          </p:nvPr>
        </p:nvGraphicFramePr>
        <p:xfrm>
          <a:off x="3829128" y="355152"/>
          <a:ext cx="8047912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745DA2-F2FC-A162-C983-DAA66297664C}"/>
              </a:ext>
            </a:extLst>
          </p:cNvPr>
          <p:cNvSpPr txBox="1"/>
          <p:nvPr/>
        </p:nvSpPr>
        <p:spPr>
          <a:xfrm>
            <a:off x="3434080" y="6051004"/>
            <a:ext cx="212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A1E219-A070-4FCA-7867-DD3E032E3D89}"/>
              </a:ext>
            </a:extLst>
          </p:cNvPr>
          <p:cNvSpPr txBox="1"/>
          <p:nvPr/>
        </p:nvSpPr>
        <p:spPr>
          <a:xfrm>
            <a:off x="6431280" y="6064754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Processed Image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003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AC692-F270-EB27-7A97-0E7859F7C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</a:t>
            </a:r>
            <a:endParaRPr lang="en-IN" dirty="0"/>
          </a:p>
        </p:txBody>
      </p:sp>
      <p:graphicFrame>
        <p:nvGraphicFramePr>
          <p:cNvPr id="10" name="TextBox 7">
            <a:extLst>
              <a:ext uri="{FF2B5EF4-FFF2-40B4-BE49-F238E27FC236}">
                <a16:creationId xmlns:a16="http://schemas.microsoft.com/office/drawing/2014/main" id="{3B52EBB2-76D8-9851-A152-96EFFE6AE9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0389704"/>
              </p:ext>
            </p:extLst>
          </p:nvPr>
        </p:nvGraphicFramePr>
        <p:xfrm>
          <a:off x="79108" y="10160"/>
          <a:ext cx="12112892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1529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EBC18B6-E5C3-4AD1-97A4-E6A3477A0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000041-CF58-C7EF-6F23-E71936F72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51742"/>
            <a:ext cx="6272784" cy="1545336"/>
          </a:xfrm>
        </p:spPr>
        <p:txBody>
          <a:bodyPr anchor="b">
            <a:normAutofit/>
          </a:bodyPr>
          <a:lstStyle/>
          <a:p>
            <a:r>
              <a:rPr lang="en-US" sz="5200"/>
              <a:t>Result and Discussion</a:t>
            </a:r>
            <a:endParaRPr lang="en-IN" sz="5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36A4AB6-B72B-4CC6-ADCF-BE807B6C3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039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35D540D-9486-4236-952A-F72DC52D7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1792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41E99-EE9D-5C8A-656C-1C871F5C5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544" y="1215340"/>
            <a:ext cx="6586935" cy="52667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/>
              <a:t>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Test Loss: 19.81%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Test Accuracy: 94.27%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indent="0">
              <a:buNone/>
            </a:pPr>
            <a:r>
              <a:rPr lang="en-US" sz="2000" b="1" dirty="0"/>
              <a:t>Observations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High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Model effectively distinguishes </a:t>
            </a:r>
            <a:r>
              <a:rPr lang="en-US" sz="11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endParaRPr lang="en-IN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CE568-47CD-10AF-B7AF-1615A3B7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70"/>
          <a:stretch/>
        </p:blipFill>
        <p:spPr>
          <a:xfrm>
            <a:off x="7684008" y="2308860"/>
            <a:ext cx="4507992" cy="2240280"/>
          </a:xfrm>
          <a:prstGeom prst="rect">
            <a:avLst/>
          </a:prstGeom>
        </p:spPr>
      </p:pic>
      <p:pic>
        <p:nvPicPr>
          <p:cNvPr id="9" name="Picture 8" descr="A graph with blue lines and a line&#10;&#10;Description automatically generated">
            <a:extLst>
              <a:ext uri="{FF2B5EF4-FFF2-40B4-BE49-F238E27FC236}">
                <a16:creationId xmlns:a16="http://schemas.microsoft.com/office/drawing/2014/main" id="{89BA1FAC-33E4-304A-A3BA-1DF64571E44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89"/>
          <a:stretch/>
        </p:blipFill>
        <p:spPr>
          <a:xfrm>
            <a:off x="7684008" y="4617720"/>
            <a:ext cx="4507992" cy="224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570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5B05C-E082-F4C1-1127-FA9AF0CD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US" sz="5400" dirty="0"/>
              <a:t>Discussion</a:t>
            </a:r>
            <a:endParaRPr lang="en-IN" sz="5400" dirty="0"/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7150D2D1-94A1-C205-79A9-CFE636727E5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706624"/>
          <a:ext cx="6894576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89EAE9A-8174-8A9E-60EF-39695E6E27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61200" y="3771233"/>
            <a:ext cx="5043265" cy="244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501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BBEDC43-DBDD-4107-5F99-E736CA31123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C5A9B-D517-0FC3-9718-0DD01C9A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Conclusion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14" name="TextBox 4">
            <a:extLst>
              <a:ext uri="{FF2B5EF4-FFF2-40B4-BE49-F238E27FC236}">
                <a16:creationId xmlns:a16="http://schemas.microsoft.com/office/drawing/2014/main" id="{7E589B68-D1EF-FFD4-AF91-ECE52741A2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59089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68976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0612E4-447C-FAD0-785B-34A467F4D6D6}"/>
              </a:ext>
            </a:extLst>
          </p:cNvPr>
          <p:cNvSpPr txBox="1"/>
          <p:nvPr/>
        </p:nvSpPr>
        <p:spPr>
          <a:xfrm>
            <a:off x="1188069" y="381935"/>
            <a:ext cx="9356106" cy="12003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Work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4200" y="554152"/>
            <a:ext cx="574177" cy="1075866"/>
            <a:chOff x="10994200" y="554152"/>
            <a:chExt cx="574177" cy="1075866"/>
          </a:xfrm>
        </p:grpSpPr>
        <p:sp>
          <p:nvSpPr>
            <p:cNvPr id="26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2362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extBox 3">
            <a:extLst>
              <a:ext uri="{FF2B5EF4-FFF2-40B4-BE49-F238E27FC236}">
                <a16:creationId xmlns:a16="http://schemas.microsoft.com/office/drawing/2014/main" id="{B9ECF2C1-BB53-18EA-08BE-1EDF8706AB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358646"/>
              </p:ext>
            </p:extLst>
          </p:nvPr>
        </p:nvGraphicFramePr>
        <p:xfrm>
          <a:off x="1188062" y="1825625"/>
          <a:ext cx="9356107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9183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1994</TotalTime>
  <Words>406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Bookman Old Style</vt:lpstr>
      <vt:lpstr>Calibri</vt:lpstr>
      <vt:lpstr>Symbol</vt:lpstr>
      <vt:lpstr>Times New Roman</vt:lpstr>
      <vt:lpstr>Office Theme</vt:lpstr>
      <vt:lpstr>Int</vt:lpstr>
      <vt:lpstr>Introduction</vt:lpstr>
      <vt:lpstr>Problem Statement</vt:lpstr>
      <vt:lpstr>Methodology</vt:lpstr>
      <vt:lpstr> </vt:lpstr>
      <vt:lpstr>Result and Discussion</vt:lpstr>
      <vt:lpstr>Discussion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</dc:title>
  <dc:creator>Ashutosh Saurabh Pandey</dc:creator>
  <cp:lastModifiedBy>Ashutosh Saurabh Pandey</cp:lastModifiedBy>
  <cp:revision>8</cp:revision>
  <dcterms:created xsi:type="dcterms:W3CDTF">2024-07-12T03:21:29Z</dcterms:created>
  <dcterms:modified xsi:type="dcterms:W3CDTF">2025-01-11T09:27:15Z</dcterms:modified>
</cp:coreProperties>
</file>