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13802-E075-4885-BAA3-46B39ED0748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B487DA-CBB4-48A0-A798-93E05A5E03B3}">
      <dgm:prSet/>
      <dgm:spPr/>
      <dgm:t>
        <a:bodyPr/>
        <a:lstStyle/>
        <a:p>
          <a:r>
            <a:rPr lang="en-US" b="0" i="0" baseline="0"/>
            <a:t>Vulnerability of EV charging stations to cyber-attacks.</a:t>
          </a:r>
          <a:endParaRPr lang="en-US"/>
        </a:p>
      </dgm:t>
    </dgm:pt>
    <dgm:pt modelId="{B52948C5-9230-465A-A32F-EFC3D780AE10}" type="parTrans" cxnId="{15AFCE0F-6CF4-4D13-B7CE-9AD19FE54B70}">
      <dgm:prSet/>
      <dgm:spPr/>
      <dgm:t>
        <a:bodyPr/>
        <a:lstStyle/>
        <a:p>
          <a:endParaRPr lang="en-US"/>
        </a:p>
      </dgm:t>
    </dgm:pt>
    <dgm:pt modelId="{24AF6B02-B7C8-4150-A961-8CA943BD2643}" type="sibTrans" cxnId="{15AFCE0F-6CF4-4D13-B7CE-9AD19FE54B7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EF00050-4976-4DE1-A88D-8B03D488D5C7}">
      <dgm:prSet/>
      <dgm:spPr/>
      <dgm:t>
        <a:bodyPr/>
        <a:lstStyle/>
        <a:p>
          <a:r>
            <a:rPr lang="en-US" b="0" i="0" baseline="0"/>
            <a:t>Risks of compromised chargers: data theft, unauthorized changes to EV settings, accidents, data breaches.</a:t>
          </a:r>
          <a:endParaRPr lang="en-US"/>
        </a:p>
      </dgm:t>
    </dgm:pt>
    <dgm:pt modelId="{D048A8C2-B1BB-4BAD-84B4-A2F271379F19}" type="parTrans" cxnId="{F2B96045-AB10-454D-B917-9D907015ADB1}">
      <dgm:prSet/>
      <dgm:spPr/>
      <dgm:t>
        <a:bodyPr/>
        <a:lstStyle/>
        <a:p>
          <a:endParaRPr lang="en-US"/>
        </a:p>
      </dgm:t>
    </dgm:pt>
    <dgm:pt modelId="{A0D9D072-4A2B-4FCD-AFFF-B5150D0390F6}" type="sibTrans" cxnId="{F2B96045-AB10-454D-B917-9D907015ADB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44B57EB-6682-44F6-81A9-9B471BF9350C}">
      <dgm:prSet/>
      <dgm:spPr/>
      <dgm:t>
        <a:bodyPr/>
        <a:lstStyle/>
        <a:p>
          <a:r>
            <a:rPr lang="en-US" b="0" i="0" baseline="0" dirty="0"/>
            <a:t>Need for a robust security solution for EV charging stations. </a:t>
          </a:r>
          <a:endParaRPr lang="en-US" dirty="0"/>
        </a:p>
      </dgm:t>
    </dgm:pt>
    <dgm:pt modelId="{353B3679-B6AB-45B9-8115-4A8AC599D4EB}" type="parTrans" cxnId="{662984A7-9F69-492F-BBEF-20503F11AE2C}">
      <dgm:prSet/>
      <dgm:spPr/>
      <dgm:t>
        <a:bodyPr/>
        <a:lstStyle/>
        <a:p>
          <a:endParaRPr lang="en-US"/>
        </a:p>
      </dgm:t>
    </dgm:pt>
    <dgm:pt modelId="{7039FFC3-6E14-413A-8BBF-272D61CF28A4}" type="sibTrans" cxnId="{662984A7-9F69-492F-BBEF-20503F11AE2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1623196-ACDA-47D6-9DA7-30CFF3AF3C6E}" type="pres">
      <dgm:prSet presAssocID="{89213802-E075-4885-BAA3-46B39ED07488}" presName="Name0" presStyleCnt="0">
        <dgm:presLayoutVars>
          <dgm:animLvl val="lvl"/>
          <dgm:resizeHandles val="exact"/>
        </dgm:presLayoutVars>
      </dgm:prSet>
      <dgm:spPr/>
    </dgm:pt>
    <dgm:pt modelId="{944CA388-2116-4041-B485-44D2A9F713EE}" type="pres">
      <dgm:prSet presAssocID="{7FB487DA-CBB4-48A0-A798-93E05A5E03B3}" presName="compositeNode" presStyleCnt="0">
        <dgm:presLayoutVars>
          <dgm:bulletEnabled val="1"/>
        </dgm:presLayoutVars>
      </dgm:prSet>
      <dgm:spPr/>
    </dgm:pt>
    <dgm:pt modelId="{A8C6430A-589B-482F-90D3-D43F92CE0962}" type="pres">
      <dgm:prSet presAssocID="{7FB487DA-CBB4-48A0-A798-93E05A5E03B3}" presName="bgRect" presStyleLbl="alignNode1" presStyleIdx="0" presStyleCnt="3"/>
      <dgm:spPr/>
    </dgm:pt>
    <dgm:pt modelId="{D6C1D98F-6881-4308-9BD5-E06B23139251}" type="pres">
      <dgm:prSet presAssocID="{24AF6B02-B7C8-4150-A961-8CA943BD264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49E227F-53C3-4882-AB0C-5BB2CB09704E}" type="pres">
      <dgm:prSet presAssocID="{7FB487DA-CBB4-48A0-A798-93E05A5E03B3}" presName="nodeRect" presStyleLbl="alignNode1" presStyleIdx="0" presStyleCnt="3">
        <dgm:presLayoutVars>
          <dgm:bulletEnabled val="1"/>
        </dgm:presLayoutVars>
      </dgm:prSet>
      <dgm:spPr/>
    </dgm:pt>
    <dgm:pt modelId="{C26B237C-8E95-4493-A5B6-097486A96D82}" type="pres">
      <dgm:prSet presAssocID="{24AF6B02-B7C8-4150-A961-8CA943BD2643}" presName="sibTrans" presStyleCnt="0"/>
      <dgm:spPr/>
    </dgm:pt>
    <dgm:pt modelId="{9CB5AFEF-685A-44D2-A3F5-A3026511A406}" type="pres">
      <dgm:prSet presAssocID="{BEF00050-4976-4DE1-A88D-8B03D488D5C7}" presName="compositeNode" presStyleCnt="0">
        <dgm:presLayoutVars>
          <dgm:bulletEnabled val="1"/>
        </dgm:presLayoutVars>
      </dgm:prSet>
      <dgm:spPr/>
    </dgm:pt>
    <dgm:pt modelId="{BC57C426-71B7-452C-B79D-C8CBC6259F3D}" type="pres">
      <dgm:prSet presAssocID="{BEF00050-4976-4DE1-A88D-8B03D488D5C7}" presName="bgRect" presStyleLbl="alignNode1" presStyleIdx="1" presStyleCnt="3"/>
      <dgm:spPr/>
    </dgm:pt>
    <dgm:pt modelId="{48525095-0C1A-40DD-98AB-CA076E0E49E0}" type="pres">
      <dgm:prSet presAssocID="{A0D9D072-4A2B-4FCD-AFFF-B5150D0390F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722E92E-77F8-44EE-8E2D-4D3FC345DC6B}" type="pres">
      <dgm:prSet presAssocID="{BEF00050-4976-4DE1-A88D-8B03D488D5C7}" presName="nodeRect" presStyleLbl="alignNode1" presStyleIdx="1" presStyleCnt="3">
        <dgm:presLayoutVars>
          <dgm:bulletEnabled val="1"/>
        </dgm:presLayoutVars>
      </dgm:prSet>
      <dgm:spPr/>
    </dgm:pt>
    <dgm:pt modelId="{5E9FB35B-158F-4050-B632-E801032EE2AA}" type="pres">
      <dgm:prSet presAssocID="{A0D9D072-4A2B-4FCD-AFFF-B5150D0390F6}" presName="sibTrans" presStyleCnt="0"/>
      <dgm:spPr/>
    </dgm:pt>
    <dgm:pt modelId="{D34133C8-3A75-4E81-A730-D597FE822715}" type="pres">
      <dgm:prSet presAssocID="{744B57EB-6682-44F6-81A9-9B471BF9350C}" presName="compositeNode" presStyleCnt="0">
        <dgm:presLayoutVars>
          <dgm:bulletEnabled val="1"/>
        </dgm:presLayoutVars>
      </dgm:prSet>
      <dgm:spPr/>
    </dgm:pt>
    <dgm:pt modelId="{B94BAC80-A2A9-4230-AFD6-00FA65AF5356}" type="pres">
      <dgm:prSet presAssocID="{744B57EB-6682-44F6-81A9-9B471BF9350C}" presName="bgRect" presStyleLbl="alignNode1" presStyleIdx="2" presStyleCnt="3"/>
      <dgm:spPr/>
    </dgm:pt>
    <dgm:pt modelId="{EBF7BC39-927C-44CD-B4A0-AB6B6C5B87F3}" type="pres">
      <dgm:prSet presAssocID="{7039FFC3-6E14-413A-8BBF-272D61CF28A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06F695F-B4E7-461F-B9BC-BE0B8D4B08EB}" type="pres">
      <dgm:prSet presAssocID="{744B57EB-6682-44F6-81A9-9B471BF9350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3CCD30A-675E-4955-90F0-8B1ACC4FFAA7}" type="presOf" srcId="{744B57EB-6682-44F6-81A9-9B471BF9350C}" destId="{B94BAC80-A2A9-4230-AFD6-00FA65AF5356}" srcOrd="0" destOrd="0" presId="urn:microsoft.com/office/officeart/2016/7/layout/LinearBlockProcessNumbered"/>
    <dgm:cxn modelId="{15AFCE0F-6CF4-4D13-B7CE-9AD19FE54B70}" srcId="{89213802-E075-4885-BAA3-46B39ED07488}" destId="{7FB487DA-CBB4-48A0-A798-93E05A5E03B3}" srcOrd="0" destOrd="0" parTransId="{B52948C5-9230-465A-A32F-EFC3D780AE10}" sibTransId="{24AF6B02-B7C8-4150-A961-8CA943BD2643}"/>
    <dgm:cxn modelId="{B4DCAC10-6DF0-40DA-BFE0-A5691E450A7D}" type="presOf" srcId="{7039FFC3-6E14-413A-8BBF-272D61CF28A4}" destId="{EBF7BC39-927C-44CD-B4A0-AB6B6C5B87F3}" srcOrd="0" destOrd="0" presId="urn:microsoft.com/office/officeart/2016/7/layout/LinearBlockProcessNumbered"/>
    <dgm:cxn modelId="{F2B96045-AB10-454D-B917-9D907015ADB1}" srcId="{89213802-E075-4885-BAA3-46B39ED07488}" destId="{BEF00050-4976-4DE1-A88D-8B03D488D5C7}" srcOrd="1" destOrd="0" parTransId="{D048A8C2-B1BB-4BAD-84B4-A2F271379F19}" sibTransId="{A0D9D072-4A2B-4FCD-AFFF-B5150D0390F6}"/>
    <dgm:cxn modelId="{332DE56C-DBE2-4C12-AB2E-5500EEED86D0}" type="presOf" srcId="{744B57EB-6682-44F6-81A9-9B471BF9350C}" destId="{106F695F-B4E7-461F-B9BC-BE0B8D4B08EB}" srcOrd="1" destOrd="0" presId="urn:microsoft.com/office/officeart/2016/7/layout/LinearBlockProcessNumbered"/>
    <dgm:cxn modelId="{91F5B171-3357-4EE2-ADE7-AE7B58130E1C}" type="presOf" srcId="{BEF00050-4976-4DE1-A88D-8B03D488D5C7}" destId="{BC57C426-71B7-452C-B79D-C8CBC6259F3D}" srcOrd="0" destOrd="0" presId="urn:microsoft.com/office/officeart/2016/7/layout/LinearBlockProcessNumbered"/>
    <dgm:cxn modelId="{6AB20355-8FB4-4278-9F99-9209EA77C521}" type="presOf" srcId="{7FB487DA-CBB4-48A0-A798-93E05A5E03B3}" destId="{B49E227F-53C3-4882-AB0C-5BB2CB09704E}" srcOrd="1" destOrd="0" presId="urn:microsoft.com/office/officeart/2016/7/layout/LinearBlockProcessNumbered"/>
    <dgm:cxn modelId="{2CA7E187-D83B-44BE-85AE-484630ED2CBA}" type="presOf" srcId="{89213802-E075-4885-BAA3-46B39ED07488}" destId="{51623196-ACDA-47D6-9DA7-30CFF3AF3C6E}" srcOrd="0" destOrd="0" presId="urn:microsoft.com/office/officeart/2016/7/layout/LinearBlockProcessNumbered"/>
    <dgm:cxn modelId="{86C7FA91-D2FD-49F8-A450-D70AFFE6B5FA}" type="presOf" srcId="{7FB487DA-CBB4-48A0-A798-93E05A5E03B3}" destId="{A8C6430A-589B-482F-90D3-D43F92CE0962}" srcOrd="0" destOrd="0" presId="urn:microsoft.com/office/officeart/2016/7/layout/LinearBlockProcessNumbered"/>
    <dgm:cxn modelId="{662984A7-9F69-492F-BBEF-20503F11AE2C}" srcId="{89213802-E075-4885-BAA3-46B39ED07488}" destId="{744B57EB-6682-44F6-81A9-9B471BF9350C}" srcOrd="2" destOrd="0" parTransId="{353B3679-B6AB-45B9-8115-4A8AC599D4EB}" sibTransId="{7039FFC3-6E14-413A-8BBF-272D61CF28A4}"/>
    <dgm:cxn modelId="{F31A0CD1-8D5C-49FF-9D13-062BE86BA6FC}" type="presOf" srcId="{BEF00050-4976-4DE1-A88D-8B03D488D5C7}" destId="{2722E92E-77F8-44EE-8E2D-4D3FC345DC6B}" srcOrd="1" destOrd="0" presId="urn:microsoft.com/office/officeart/2016/7/layout/LinearBlockProcessNumbered"/>
    <dgm:cxn modelId="{40FBFCE4-D918-4D5D-B597-2A635E86B64A}" type="presOf" srcId="{A0D9D072-4A2B-4FCD-AFFF-B5150D0390F6}" destId="{48525095-0C1A-40DD-98AB-CA076E0E49E0}" srcOrd="0" destOrd="0" presId="urn:microsoft.com/office/officeart/2016/7/layout/LinearBlockProcessNumbered"/>
    <dgm:cxn modelId="{AB5581F9-3034-42B0-9C47-BD031334FBE3}" type="presOf" srcId="{24AF6B02-B7C8-4150-A961-8CA943BD2643}" destId="{D6C1D98F-6881-4308-9BD5-E06B23139251}" srcOrd="0" destOrd="0" presId="urn:microsoft.com/office/officeart/2016/7/layout/LinearBlockProcessNumbered"/>
    <dgm:cxn modelId="{E378C966-F0D5-4F0E-97DB-B5BEB39F91D1}" type="presParOf" srcId="{51623196-ACDA-47D6-9DA7-30CFF3AF3C6E}" destId="{944CA388-2116-4041-B485-44D2A9F713EE}" srcOrd="0" destOrd="0" presId="urn:microsoft.com/office/officeart/2016/7/layout/LinearBlockProcessNumbered"/>
    <dgm:cxn modelId="{96966619-6D85-4906-AE93-9831E6382FE8}" type="presParOf" srcId="{944CA388-2116-4041-B485-44D2A9F713EE}" destId="{A8C6430A-589B-482F-90D3-D43F92CE0962}" srcOrd="0" destOrd="0" presId="urn:microsoft.com/office/officeart/2016/7/layout/LinearBlockProcessNumbered"/>
    <dgm:cxn modelId="{01024D72-61C8-47D0-90C8-E96400CCF053}" type="presParOf" srcId="{944CA388-2116-4041-B485-44D2A9F713EE}" destId="{D6C1D98F-6881-4308-9BD5-E06B23139251}" srcOrd="1" destOrd="0" presId="urn:microsoft.com/office/officeart/2016/7/layout/LinearBlockProcessNumbered"/>
    <dgm:cxn modelId="{14E7244C-AC0D-4FCE-AF68-C19DA4B11BE6}" type="presParOf" srcId="{944CA388-2116-4041-B485-44D2A9F713EE}" destId="{B49E227F-53C3-4882-AB0C-5BB2CB09704E}" srcOrd="2" destOrd="0" presId="urn:microsoft.com/office/officeart/2016/7/layout/LinearBlockProcessNumbered"/>
    <dgm:cxn modelId="{CC471F96-6A7E-4C63-9783-2AA8A3C24D86}" type="presParOf" srcId="{51623196-ACDA-47D6-9DA7-30CFF3AF3C6E}" destId="{C26B237C-8E95-4493-A5B6-097486A96D82}" srcOrd="1" destOrd="0" presId="urn:microsoft.com/office/officeart/2016/7/layout/LinearBlockProcessNumbered"/>
    <dgm:cxn modelId="{6755EA04-0C78-4975-8FBD-FEF0127BAD52}" type="presParOf" srcId="{51623196-ACDA-47D6-9DA7-30CFF3AF3C6E}" destId="{9CB5AFEF-685A-44D2-A3F5-A3026511A406}" srcOrd="2" destOrd="0" presId="urn:microsoft.com/office/officeart/2016/7/layout/LinearBlockProcessNumbered"/>
    <dgm:cxn modelId="{B9A01E1D-87D2-4641-931C-0DEC7747CF0E}" type="presParOf" srcId="{9CB5AFEF-685A-44D2-A3F5-A3026511A406}" destId="{BC57C426-71B7-452C-B79D-C8CBC6259F3D}" srcOrd="0" destOrd="0" presId="urn:microsoft.com/office/officeart/2016/7/layout/LinearBlockProcessNumbered"/>
    <dgm:cxn modelId="{48C97969-10C2-4926-AC94-8AC49A1F435B}" type="presParOf" srcId="{9CB5AFEF-685A-44D2-A3F5-A3026511A406}" destId="{48525095-0C1A-40DD-98AB-CA076E0E49E0}" srcOrd="1" destOrd="0" presId="urn:microsoft.com/office/officeart/2016/7/layout/LinearBlockProcessNumbered"/>
    <dgm:cxn modelId="{7A3FAD15-A248-4D21-8E17-A6E01597EB88}" type="presParOf" srcId="{9CB5AFEF-685A-44D2-A3F5-A3026511A406}" destId="{2722E92E-77F8-44EE-8E2D-4D3FC345DC6B}" srcOrd="2" destOrd="0" presId="urn:microsoft.com/office/officeart/2016/7/layout/LinearBlockProcessNumbered"/>
    <dgm:cxn modelId="{31C62CDF-58C8-46C5-82C9-9CDBEC9DB355}" type="presParOf" srcId="{51623196-ACDA-47D6-9DA7-30CFF3AF3C6E}" destId="{5E9FB35B-158F-4050-B632-E801032EE2AA}" srcOrd="3" destOrd="0" presId="urn:microsoft.com/office/officeart/2016/7/layout/LinearBlockProcessNumbered"/>
    <dgm:cxn modelId="{3A5B5542-82FC-43C0-8F8C-BCB271F0945F}" type="presParOf" srcId="{51623196-ACDA-47D6-9DA7-30CFF3AF3C6E}" destId="{D34133C8-3A75-4E81-A730-D597FE822715}" srcOrd="4" destOrd="0" presId="urn:microsoft.com/office/officeart/2016/7/layout/LinearBlockProcessNumbered"/>
    <dgm:cxn modelId="{BA3CF8DE-82F0-4B82-AA9C-B459A8B7CF41}" type="presParOf" srcId="{D34133C8-3A75-4E81-A730-D597FE822715}" destId="{B94BAC80-A2A9-4230-AFD6-00FA65AF5356}" srcOrd="0" destOrd="0" presId="urn:microsoft.com/office/officeart/2016/7/layout/LinearBlockProcessNumbered"/>
    <dgm:cxn modelId="{C1E148C0-A590-4249-A03B-350CE129DE28}" type="presParOf" srcId="{D34133C8-3A75-4E81-A730-D597FE822715}" destId="{EBF7BC39-927C-44CD-B4A0-AB6B6C5B87F3}" srcOrd="1" destOrd="0" presId="urn:microsoft.com/office/officeart/2016/7/layout/LinearBlockProcessNumbered"/>
    <dgm:cxn modelId="{8142FE6C-D125-414C-9677-F2155D3C2A27}" type="presParOf" srcId="{D34133C8-3A75-4E81-A730-D597FE822715}" destId="{106F695F-B4E7-461F-B9BC-BE0B8D4B08E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3899B-6682-4EA1-A198-6269F1B8EF6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15BF025-F32C-44C9-BAD1-2D90C61949E5}">
      <dgm:prSet/>
      <dgm:spPr/>
      <dgm:t>
        <a:bodyPr/>
        <a:lstStyle/>
        <a:p>
          <a:r>
            <a:rPr lang="en-IN"/>
            <a:t>Step 1 Data Collection</a:t>
          </a:r>
          <a:endParaRPr lang="en-US"/>
        </a:p>
      </dgm:t>
    </dgm:pt>
    <dgm:pt modelId="{A8598471-4BED-4756-8124-48F88425BE06}" type="parTrans" cxnId="{6C02B47C-AFB7-421A-9053-BE602BF86221}">
      <dgm:prSet/>
      <dgm:spPr/>
      <dgm:t>
        <a:bodyPr/>
        <a:lstStyle/>
        <a:p>
          <a:endParaRPr lang="en-US"/>
        </a:p>
      </dgm:t>
    </dgm:pt>
    <dgm:pt modelId="{DA37762D-D862-4C94-B87A-ECC6214B9661}" type="sibTrans" cxnId="{6C02B47C-AFB7-421A-9053-BE602BF86221}">
      <dgm:prSet/>
      <dgm:spPr/>
      <dgm:t>
        <a:bodyPr/>
        <a:lstStyle/>
        <a:p>
          <a:endParaRPr lang="en-US"/>
        </a:p>
      </dgm:t>
    </dgm:pt>
    <dgm:pt modelId="{9C1D7156-59F9-44F5-B552-ED25154F339E}">
      <dgm:prSet/>
      <dgm:spPr/>
      <dgm:t>
        <a:bodyPr/>
        <a:lstStyle/>
        <a:p>
          <a:r>
            <a:rPr lang="en-IN" dirty="0"/>
            <a:t>Step 2 Preprocessing</a:t>
          </a:r>
          <a:endParaRPr lang="en-US" dirty="0"/>
        </a:p>
      </dgm:t>
    </dgm:pt>
    <dgm:pt modelId="{6323DCFE-B1F8-46FB-AE89-446F26D9D182}" type="parTrans" cxnId="{E47FD013-2BB3-4064-A3E8-E610F2D8DB73}">
      <dgm:prSet/>
      <dgm:spPr/>
      <dgm:t>
        <a:bodyPr/>
        <a:lstStyle/>
        <a:p>
          <a:endParaRPr lang="en-US"/>
        </a:p>
      </dgm:t>
    </dgm:pt>
    <dgm:pt modelId="{503CC6EF-6F12-422D-8809-32DCCB028C0E}" type="sibTrans" cxnId="{E47FD013-2BB3-4064-A3E8-E610F2D8DB73}">
      <dgm:prSet/>
      <dgm:spPr/>
      <dgm:t>
        <a:bodyPr/>
        <a:lstStyle/>
        <a:p>
          <a:endParaRPr lang="en-US"/>
        </a:p>
      </dgm:t>
    </dgm:pt>
    <dgm:pt modelId="{214A7818-517B-4224-9E7F-FFD09B79630E}">
      <dgm:prSet/>
      <dgm:spPr/>
      <dgm:t>
        <a:bodyPr/>
        <a:lstStyle/>
        <a:p>
          <a:r>
            <a:rPr lang="en-IN"/>
            <a:t>Step 3 Model Development</a:t>
          </a:r>
          <a:endParaRPr lang="en-US"/>
        </a:p>
      </dgm:t>
    </dgm:pt>
    <dgm:pt modelId="{36469C2D-7BF1-4AE6-869B-2C22C79DF383}" type="parTrans" cxnId="{F8439071-C670-4DE4-B49C-C93D51631D62}">
      <dgm:prSet/>
      <dgm:spPr/>
      <dgm:t>
        <a:bodyPr/>
        <a:lstStyle/>
        <a:p>
          <a:endParaRPr lang="en-US"/>
        </a:p>
      </dgm:t>
    </dgm:pt>
    <dgm:pt modelId="{490A0313-9A97-4A83-AD6C-9E814C97A8C0}" type="sibTrans" cxnId="{F8439071-C670-4DE4-B49C-C93D51631D62}">
      <dgm:prSet/>
      <dgm:spPr/>
      <dgm:t>
        <a:bodyPr/>
        <a:lstStyle/>
        <a:p>
          <a:endParaRPr lang="en-US"/>
        </a:p>
      </dgm:t>
    </dgm:pt>
    <dgm:pt modelId="{76FE281C-22B2-4BE3-9AFD-D8A10BF96F93}">
      <dgm:prSet/>
      <dgm:spPr/>
      <dgm:t>
        <a:bodyPr/>
        <a:lstStyle/>
        <a:p>
          <a:r>
            <a:rPr lang="en-IN"/>
            <a:t>Step 4 Model Evaluation</a:t>
          </a:r>
          <a:endParaRPr lang="en-US"/>
        </a:p>
      </dgm:t>
    </dgm:pt>
    <dgm:pt modelId="{86042C15-C463-40F3-8165-D8900F6D1B58}" type="parTrans" cxnId="{A404F8C4-03BB-499E-B9A0-78EA0C485096}">
      <dgm:prSet/>
      <dgm:spPr/>
      <dgm:t>
        <a:bodyPr/>
        <a:lstStyle/>
        <a:p>
          <a:endParaRPr lang="en-US"/>
        </a:p>
      </dgm:t>
    </dgm:pt>
    <dgm:pt modelId="{4FC60CCF-BF96-4C0C-9701-2C23E820343A}" type="sibTrans" cxnId="{A404F8C4-03BB-499E-B9A0-78EA0C485096}">
      <dgm:prSet/>
      <dgm:spPr/>
      <dgm:t>
        <a:bodyPr/>
        <a:lstStyle/>
        <a:p>
          <a:endParaRPr lang="en-US"/>
        </a:p>
      </dgm:t>
    </dgm:pt>
    <dgm:pt modelId="{AD545FA3-A3CC-404A-99ED-1A6A218D78A1}" type="pres">
      <dgm:prSet presAssocID="{3023899B-6682-4EA1-A198-6269F1B8EF68}" presName="Name0" presStyleCnt="0">
        <dgm:presLayoutVars>
          <dgm:dir/>
          <dgm:resizeHandles val="exact"/>
        </dgm:presLayoutVars>
      </dgm:prSet>
      <dgm:spPr/>
    </dgm:pt>
    <dgm:pt modelId="{74276238-8CBF-4F28-90AD-E046AD2C9436}" type="pres">
      <dgm:prSet presAssocID="{615BF025-F32C-44C9-BAD1-2D90C61949E5}" presName="node" presStyleLbl="node1" presStyleIdx="0" presStyleCnt="4">
        <dgm:presLayoutVars>
          <dgm:bulletEnabled val="1"/>
        </dgm:presLayoutVars>
      </dgm:prSet>
      <dgm:spPr/>
    </dgm:pt>
    <dgm:pt modelId="{BBC41219-EB29-4EA8-BD13-B27E685F248D}" type="pres">
      <dgm:prSet presAssocID="{DA37762D-D862-4C94-B87A-ECC6214B9661}" presName="sibTrans" presStyleLbl="sibTrans1D1" presStyleIdx="0" presStyleCnt="3"/>
      <dgm:spPr/>
    </dgm:pt>
    <dgm:pt modelId="{74B72FA2-0022-47E2-8A92-60B5152FA835}" type="pres">
      <dgm:prSet presAssocID="{DA37762D-D862-4C94-B87A-ECC6214B9661}" presName="connectorText" presStyleLbl="sibTrans1D1" presStyleIdx="0" presStyleCnt="3"/>
      <dgm:spPr/>
    </dgm:pt>
    <dgm:pt modelId="{4A742D25-845E-4B3C-A641-63267902026D}" type="pres">
      <dgm:prSet presAssocID="{9C1D7156-59F9-44F5-B552-ED25154F339E}" presName="node" presStyleLbl="node1" presStyleIdx="1" presStyleCnt="4">
        <dgm:presLayoutVars>
          <dgm:bulletEnabled val="1"/>
        </dgm:presLayoutVars>
      </dgm:prSet>
      <dgm:spPr/>
    </dgm:pt>
    <dgm:pt modelId="{4AC8C703-CBE6-47D7-9DF1-C7F54EA5070D}" type="pres">
      <dgm:prSet presAssocID="{503CC6EF-6F12-422D-8809-32DCCB028C0E}" presName="sibTrans" presStyleLbl="sibTrans1D1" presStyleIdx="1" presStyleCnt="3"/>
      <dgm:spPr/>
    </dgm:pt>
    <dgm:pt modelId="{01A3047E-260C-4664-BC65-FAE593A22462}" type="pres">
      <dgm:prSet presAssocID="{503CC6EF-6F12-422D-8809-32DCCB028C0E}" presName="connectorText" presStyleLbl="sibTrans1D1" presStyleIdx="1" presStyleCnt="3"/>
      <dgm:spPr/>
    </dgm:pt>
    <dgm:pt modelId="{2AE42AC2-59C8-4289-9C73-A183A5380165}" type="pres">
      <dgm:prSet presAssocID="{214A7818-517B-4224-9E7F-FFD09B79630E}" presName="node" presStyleLbl="node1" presStyleIdx="2" presStyleCnt="4">
        <dgm:presLayoutVars>
          <dgm:bulletEnabled val="1"/>
        </dgm:presLayoutVars>
      </dgm:prSet>
      <dgm:spPr/>
    </dgm:pt>
    <dgm:pt modelId="{7CF09708-9863-42C0-A1FB-50E410E83214}" type="pres">
      <dgm:prSet presAssocID="{490A0313-9A97-4A83-AD6C-9E814C97A8C0}" presName="sibTrans" presStyleLbl="sibTrans1D1" presStyleIdx="2" presStyleCnt="3"/>
      <dgm:spPr/>
    </dgm:pt>
    <dgm:pt modelId="{9B1DBE7D-8CCF-4EAC-B60D-E5EF0B4775EC}" type="pres">
      <dgm:prSet presAssocID="{490A0313-9A97-4A83-AD6C-9E814C97A8C0}" presName="connectorText" presStyleLbl="sibTrans1D1" presStyleIdx="2" presStyleCnt="3"/>
      <dgm:spPr/>
    </dgm:pt>
    <dgm:pt modelId="{403BCB1E-02FA-4B80-BCAC-ED79E5EA7A5C}" type="pres">
      <dgm:prSet presAssocID="{76FE281C-22B2-4BE3-9AFD-D8A10BF96F93}" presName="node" presStyleLbl="node1" presStyleIdx="3" presStyleCnt="4">
        <dgm:presLayoutVars>
          <dgm:bulletEnabled val="1"/>
        </dgm:presLayoutVars>
      </dgm:prSet>
      <dgm:spPr/>
    </dgm:pt>
  </dgm:ptLst>
  <dgm:cxnLst>
    <dgm:cxn modelId="{50B0A004-86ED-48D4-82BD-7BF9C6C003B5}" type="presOf" srcId="{503CC6EF-6F12-422D-8809-32DCCB028C0E}" destId="{01A3047E-260C-4664-BC65-FAE593A22462}" srcOrd="1" destOrd="0" presId="urn:microsoft.com/office/officeart/2016/7/layout/RepeatingBendingProcessNew"/>
    <dgm:cxn modelId="{6C8A2906-A58F-4067-85EE-71FE9FA3D587}" type="presOf" srcId="{3023899B-6682-4EA1-A198-6269F1B8EF68}" destId="{AD545FA3-A3CC-404A-99ED-1A6A218D78A1}" srcOrd="0" destOrd="0" presId="urn:microsoft.com/office/officeart/2016/7/layout/RepeatingBendingProcessNew"/>
    <dgm:cxn modelId="{E47FD013-2BB3-4064-A3E8-E610F2D8DB73}" srcId="{3023899B-6682-4EA1-A198-6269F1B8EF68}" destId="{9C1D7156-59F9-44F5-B552-ED25154F339E}" srcOrd="1" destOrd="0" parTransId="{6323DCFE-B1F8-46FB-AE89-446F26D9D182}" sibTransId="{503CC6EF-6F12-422D-8809-32DCCB028C0E}"/>
    <dgm:cxn modelId="{DF987D21-4672-4B0D-9A2C-23A08CEEE2ED}" type="presOf" srcId="{DA37762D-D862-4C94-B87A-ECC6214B9661}" destId="{74B72FA2-0022-47E2-8A92-60B5152FA835}" srcOrd="1" destOrd="0" presId="urn:microsoft.com/office/officeart/2016/7/layout/RepeatingBendingProcessNew"/>
    <dgm:cxn modelId="{5EAB2F43-8598-460A-9D83-CDE202591F6C}" type="presOf" srcId="{490A0313-9A97-4A83-AD6C-9E814C97A8C0}" destId="{7CF09708-9863-42C0-A1FB-50E410E83214}" srcOrd="0" destOrd="0" presId="urn:microsoft.com/office/officeart/2016/7/layout/RepeatingBendingProcessNew"/>
    <dgm:cxn modelId="{52F1F465-9D42-4DC6-B812-A5EFE195EADD}" type="presOf" srcId="{615BF025-F32C-44C9-BAD1-2D90C61949E5}" destId="{74276238-8CBF-4F28-90AD-E046AD2C9436}" srcOrd="0" destOrd="0" presId="urn:microsoft.com/office/officeart/2016/7/layout/RepeatingBendingProcessNew"/>
    <dgm:cxn modelId="{F8439071-C670-4DE4-B49C-C93D51631D62}" srcId="{3023899B-6682-4EA1-A198-6269F1B8EF68}" destId="{214A7818-517B-4224-9E7F-FFD09B79630E}" srcOrd="2" destOrd="0" parTransId="{36469C2D-7BF1-4AE6-869B-2C22C79DF383}" sibTransId="{490A0313-9A97-4A83-AD6C-9E814C97A8C0}"/>
    <dgm:cxn modelId="{ED408057-FF8E-405A-9ADD-EC86F45AF9CC}" type="presOf" srcId="{76FE281C-22B2-4BE3-9AFD-D8A10BF96F93}" destId="{403BCB1E-02FA-4B80-BCAC-ED79E5EA7A5C}" srcOrd="0" destOrd="0" presId="urn:microsoft.com/office/officeart/2016/7/layout/RepeatingBendingProcessNew"/>
    <dgm:cxn modelId="{6C02B47C-AFB7-421A-9053-BE602BF86221}" srcId="{3023899B-6682-4EA1-A198-6269F1B8EF68}" destId="{615BF025-F32C-44C9-BAD1-2D90C61949E5}" srcOrd="0" destOrd="0" parTransId="{A8598471-4BED-4756-8124-48F88425BE06}" sibTransId="{DA37762D-D862-4C94-B87A-ECC6214B9661}"/>
    <dgm:cxn modelId="{085F409C-418E-4ECB-BF8F-8A8F7195840A}" type="presOf" srcId="{9C1D7156-59F9-44F5-B552-ED25154F339E}" destId="{4A742D25-845E-4B3C-A641-63267902026D}" srcOrd="0" destOrd="0" presId="urn:microsoft.com/office/officeart/2016/7/layout/RepeatingBendingProcessNew"/>
    <dgm:cxn modelId="{0D97D6A2-CFE8-4B6F-9047-F574FC4EAA3B}" type="presOf" srcId="{490A0313-9A97-4A83-AD6C-9E814C97A8C0}" destId="{9B1DBE7D-8CCF-4EAC-B60D-E5EF0B4775EC}" srcOrd="1" destOrd="0" presId="urn:microsoft.com/office/officeart/2016/7/layout/RepeatingBendingProcessNew"/>
    <dgm:cxn modelId="{E888A3AD-A4EE-4A7A-9E62-5B32788A6E65}" type="presOf" srcId="{503CC6EF-6F12-422D-8809-32DCCB028C0E}" destId="{4AC8C703-CBE6-47D7-9DF1-C7F54EA5070D}" srcOrd="0" destOrd="0" presId="urn:microsoft.com/office/officeart/2016/7/layout/RepeatingBendingProcessNew"/>
    <dgm:cxn modelId="{A404F8C4-03BB-499E-B9A0-78EA0C485096}" srcId="{3023899B-6682-4EA1-A198-6269F1B8EF68}" destId="{76FE281C-22B2-4BE3-9AFD-D8A10BF96F93}" srcOrd="3" destOrd="0" parTransId="{86042C15-C463-40F3-8165-D8900F6D1B58}" sibTransId="{4FC60CCF-BF96-4C0C-9701-2C23E820343A}"/>
    <dgm:cxn modelId="{B17C6DCA-BFE2-49EF-96D4-486595BD5CD4}" type="presOf" srcId="{214A7818-517B-4224-9E7F-FFD09B79630E}" destId="{2AE42AC2-59C8-4289-9C73-A183A5380165}" srcOrd="0" destOrd="0" presId="urn:microsoft.com/office/officeart/2016/7/layout/RepeatingBendingProcessNew"/>
    <dgm:cxn modelId="{2B5E9DE4-8FB6-4C3F-84AB-B248BEAD0607}" type="presOf" srcId="{DA37762D-D862-4C94-B87A-ECC6214B9661}" destId="{BBC41219-EB29-4EA8-BD13-B27E685F248D}" srcOrd="0" destOrd="0" presId="urn:microsoft.com/office/officeart/2016/7/layout/RepeatingBendingProcessNew"/>
    <dgm:cxn modelId="{8138FD08-707B-4E6A-B330-0B2A09B038A0}" type="presParOf" srcId="{AD545FA3-A3CC-404A-99ED-1A6A218D78A1}" destId="{74276238-8CBF-4F28-90AD-E046AD2C9436}" srcOrd="0" destOrd="0" presId="urn:microsoft.com/office/officeart/2016/7/layout/RepeatingBendingProcessNew"/>
    <dgm:cxn modelId="{CAFA6C8B-0C87-4FB1-BCC6-4222F2C95BD4}" type="presParOf" srcId="{AD545FA3-A3CC-404A-99ED-1A6A218D78A1}" destId="{BBC41219-EB29-4EA8-BD13-B27E685F248D}" srcOrd="1" destOrd="0" presId="urn:microsoft.com/office/officeart/2016/7/layout/RepeatingBendingProcessNew"/>
    <dgm:cxn modelId="{123C8389-1996-4A0C-B8F6-292AFAF89E23}" type="presParOf" srcId="{BBC41219-EB29-4EA8-BD13-B27E685F248D}" destId="{74B72FA2-0022-47E2-8A92-60B5152FA835}" srcOrd="0" destOrd="0" presId="urn:microsoft.com/office/officeart/2016/7/layout/RepeatingBendingProcessNew"/>
    <dgm:cxn modelId="{CEAD4060-1F1E-4213-9492-27DE40E508D8}" type="presParOf" srcId="{AD545FA3-A3CC-404A-99ED-1A6A218D78A1}" destId="{4A742D25-845E-4B3C-A641-63267902026D}" srcOrd="2" destOrd="0" presId="urn:microsoft.com/office/officeart/2016/7/layout/RepeatingBendingProcessNew"/>
    <dgm:cxn modelId="{26695052-F8E6-46A0-959A-EB73BF85133F}" type="presParOf" srcId="{AD545FA3-A3CC-404A-99ED-1A6A218D78A1}" destId="{4AC8C703-CBE6-47D7-9DF1-C7F54EA5070D}" srcOrd="3" destOrd="0" presId="urn:microsoft.com/office/officeart/2016/7/layout/RepeatingBendingProcessNew"/>
    <dgm:cxn modelId="{B2E39BDC-0BC2-402C-8281-A8476E2B4B47}" type="presParOf" srcId="{4AC8C703-CBE6-47D7-9DF1-C7F54EA5070D}" destId="{01A3047E-260C-4664-BC65-FAE593A22462}" srcOrd="0" destOrd="0" presId="urn:microsoft.com/office/officeart/2016/7/layout/RepeatingBendingProcessNew"/>
    <dgm:cxn modelId="{991E16E3-D043-4396-800B-D10E644F7B2C}" type="presParOf" srcId="{AD545FA3-A3CC-404A-99ED-1A6A218D78A1}" destId="{2AE42AC2-59C8-4289-9C73-A183A5380165}" srcOrd="4" destOrd="0" presId="urn:microsoft.com/office/officeart/2016/7/layout/RepeatingBendingProcessNew"/>
    <dgm:cxn modelId="{A8C331AF-6D04-43FC-A3AE-2418B2CA9E71}" type="presParOf" srcId="{AD545FA3-A3CC-404A-99ED-1A6A218D78A1}" destId="{7CF09708-9863-42C0-A1FB-50E410E83214}" srcOrd="5" destOrd="0" presId="urn:microsoft.com/office/officeart/2016/7/layout/RepeatingBendingProcessNew"/>
    <dgm:cxn modelId="{3A7D4FE8-D6FF-4E93-9CB7-AE42F7020F37}" type="presParOf" srcId="{7CF09708-9863-42C0-A1FB-50E410E83214}" destId="{9B1DBE7D-8CCF-4EAC-B60D-E5EF0B4775EC}" srcOrd="0" destOrd="0" presId="urn:microsoft.com/office/officeart/2016/7/layout/RepeatingBendingProcessNew"/>
    <dgm:cxn modelId="{6EB17882-F495-4E89-B0E1-4E1CB199B935}" type="presParOf" srcId="{AD545FA3-A3CC-404A-99ED-1A6A218D78A1}" destId="{403BCB1E-02FA-4B80-BCAC-ED79E5EA7A5C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338BC-9C5D-490C-9A15-870022BEDF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0E12FB-AC45-447E-8F9B-9FCFB216AA01}">
      <dgm:prSet/>
      <dgm:spPr/>
      <dgm:t>
        <a:bodyPr/>
        <a:lstStyle/>
        <a:p>
          <a:r>
            <a:rPr lang="en-US" b="1"/>
            <a:t>Advanced Models:</a:t>
          </a:r>
          <a:r>
            <a:rPr lang="en-US"/>
            <a:t> Explore  more sophisticated models to further improve detection accuracy and performance.</a:t>
          </a:r>
        </a:p>
      </dgm:t>
    </dgm:pt>
    <dgm:pt modelId="{FDE23A23-79D2-4E7C-AA44-1D851022E22D}" type="parTrans" cxnId="{5F51FCFF-50DB-4E4B-9DB3-17817819DAF9}">
      <dgm:prSet/>
      <dgm:spPr/>
      <dgm:t>
        <a:bodyPr/>
        <a:lstStyle/>
        <a:p>
          <a:endParaRPr lang="en-US"/>
        </a:p>
      </dgm:t>
    </dgm:pt>
    <dgm:pt modelId="{B0ABD78B-58DA-4B5A-82D6-3811C2FE6D37}" type="sibTrans" cxnId="{5F51FCFF-50DB-4E4B-9DB3-17817819DAF9}">
      <dgm:prSet/>
      <dgm:spPr/>
      <dgm:t>
        <a:bodyPr/>
        <a:lstStyle/>
        <a:p>
          <a:endParaRPr lang="en-US"/>
        </a:p>
      </dgm:t>
    </dgm:pt>
    <dgm:pt modelId="{E2125BA6-558B-423F-88B9-1C864654D772}">
      <dgm:prSet/>
      <dgm:spPr/>
      <dgm:t>
        <a:bodyPr/>
        <a:lstStyle/>
        <a:p>
          <a:r>
            <a:rPr lang="en-US" b="1"/>
            <a:t>Additional Features:</a:t>
          </a:r>
          <a:r>
            <a:rPr lang="en-US"/>
            <a:t> integration of additional data sources and features, such as network traffic data and host activities, to provide a more comprehensive security solution.</a:t>
          </a:r>
        </a:p>
      </dgm:t>
    </dgm:pt>
    <dgm:pt modelId="{912DE8B5-8DFF-49EB-A777-DCBD69B20534}" type="parTrans" cxnId="{D50E4709-0024-4567-A156-B260CBF98D56}">
      <dgm:prSet/>
      <dgm:spPr/>
      <dgm:t>
        <a:bodyPr/>
        <a:lstStyle/>
        <a:p>
          <a:endParaRPr lang="en-US"/>
        </a:p>
      </dgm:t>
    </dgm:pt>
    <dgm:pt modelId="{CC89BC74-BFF9-415E-BC2E-52A476FC88ED}" type="sibTrans" cxnId="{D50E4709-0024-4567-A156-B260CBF98D56}">
      <dgm:prSet/>
      <dgm:spPr/>
      <dgm:t>
        <a:bodyPr/>
        <a:lstStyle/>
        <a:p>
          <a:endParaRPr lang="en-US"/>
        </a:p>
      </dgm:t>
    </dgm:pt>
    <dgm:pt modelId="{CF1FECCC-AB37-4102-8F1B-D7162CA98670}">
      <dgm:prSet/>
      <dgm:spPr/>
      <dgm:t>
        <a:bodyPr/>
        <a:lstStyle/>
        <a:p>
          <a:r>
            <a:rPr lang="en-US" b="1"/>
            <a:t>Real-Time Implementation:</a:t>
          </a:r>
          <a:r>
            <a:rPr lang="en-US"/>
            <a:t> Develop real-time detection systems and conduct live environment testing to validate the effectiveness of the models in practical scenarios.</a:t>
          </a:r>
        </a:p>
      </dgm:t>
    </dgm:pt>
    <dgm:pt modelId="{9EDD3F4F-3110-4609-B899-EFFD7680142F}" type="parTrans" cxnId="{300D8F44-37A2-4BAB-A720-BDAE467C9FED}">
      <dgm:prSet/>
      <dgm:spPr/>
      <dgm:t>
        <a:bodyPr/>
        <a:lstStyle/>
        <a:p>
          <a:endParaRPr lang="en-US"/>
        </a:p>
      </dgm:t>
    </dgm:pt>
    <dgm:pt modelId="{B889C78D-BAF5-4AA8-8C2C-5D72E3362649}" type="sibTrans" cxnId="{300D8F44-37A2-4BAB-A720-BDAE467C9FED}">
      <dgm:prSet/>
      <dgm:spPr/>
      <dgm:t>
        <a:bodyPr/>
        <a:lstStyle/>
        <a:p>
          <a:endParaRPr lang="en-US"/>
        </a:p>
      </dgm:t>
    </dgm:pt>
    <dgm:pt modelId="{4A269A41-4675-44B6-B6D9-24CFCF5A207F}">
      <dgm:prSet/>
      <dgm:spPr/>
      <dgm:t>
        <a:bodyPr/>
        <a:lstStyle/>
        <a:p>
          <a:r>
            <a:rPr lang="en-US" b="1"/>
            <a:t>Collaborative Research:</a:t>
          </a:r>
          <a:r>
            <a:rPr lang="en-US"/>
            <a:t> Encourage collaboration with industry partners to refine the models based on actual usage scenarios and threats.</a:t>
          </a:r>
        </a:p>
      </dgm:t>
    </dgm:pt>
    <dgm:pt modelId="{947F0276-78BF-4B1B-B953-BDBF152F684C}" type="parTrans" cxnId="{4244CBEF-6597-4E72-BEB0-135AA8E3AD5F}">
      <dgm:prSet/>
      <dgm:spPr/>
      <dgm:t>
        <a:bodyPr/>
        <a:lstStyle/>
        <a:p>
          <a:endParaRPr lang="en-US"/>
        </a:p>
      </dgm:t>
    </dgm:pt>
    <dgm:pt modelId="{A6F6D52E-662B-47F7-86D0-50A03DA33678}" type="sibTrans" cxnId="{4244CBEF-6597-4E72-BEB0-135AA8E3AD5F}">
      <dgm:prSet/>
      <dgm:spPr/>
      <dgm:t>
        <a:bodyPr/>
        <a:lstStyle/>
        <a:p>
          <a:endParaRPr lang="en-US"/>
        </a:p>
      </dgm:t>
    </dgm:pt>
    <dgm:pt modelId="{204AE8E7-9917-4EE6-B96F-90577B2A1104}" type="pres">
      <dgm:prSet presAssocID="{3AE338BC-9C5D-490C-9A15-870022BEDF2F}" presName="root" presStyleCnt="0">
        <dgm:presLayoutVars>
          <dgm:dir/>
          <dgm:resizeHandles val="exact"/>
        </dgm:presLayoutVars>
      </dgm:prSet>
      <dgm:spPr/>
    </dgm:pt>
    <dgm:pt modelId="{CDD6AEAC-3AC7-4A13-B705-D0772D2CB43F}" type="pres">
      <dgm:prSet presAssocID="{D50E12FB-AC45-447E-8F9B-9FCFB216AA01}" presName="compNode" presStyleCnt="0"/>
      <dgm:spPr/>
    </dgm:pt>
    <dgm:pt modelId="{0E4C9368-4C4F-49BC-81DD-7A4BEC1C8D2D}" type="pres">
      <dgm:prSet presAssocID="{D50E12FB-AC45-447E-8F9B-9FCFB216AA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069E576-8126-4A54-97EB-7ABECA430156}" type="pres">
      <dgm:prSet presAssocID="{D50E12FB-AC45-447E-8F9B-9FCFB216AA01}" presName="spaceRect" presStyleCnt="0"/>
      <dgm:spPr/>
    </dgm:pt>
    <dgm:pt modelId="{108D2ADC-02ED-4F63-810F-9E1ECBDC6379}" type="pres">
      <dgm:prSet presAssocID="{D50E12FB-AC45-447E-8F9B-9FCFB216AA01}" presName="textRect" presStyleLbl="revTx" presStyleIdx="0" presStyleCnt="4">
        <dgm:presLayoutVars>
          <dgm:chMax val="1"/>
          <dgm:chPref val="1"/>
        </dgm:presLayoutVars>
      </dgm:prSet>
      <dgm:spPr/>
    </dgm:pt>
    <dgm:pt modelId="{95661050-FFD0-4D0F-94D4-5A166966A846}" type="pres">
      <dgm:prSet presAssocID="{B0ABD78B-58DA-4B5A-82D6-3811C2FE6D37}" presName="sibTrans" presStyleCnt="0"/>
      <dgm:spPr/>
    </dgm:pt>
    <dgm:pt modelId="{E18EF571-89FB-4E78-9D0F-2A8B158D3E37}" type="pres">
      <dgm:prSet presAssocID="{E2125BA6-558B-423F-88B9-1C864654D772}" presName="compNode" presStyleCnt="0"/>
      <dgm:spPr/>
    </dgm:pt>
    <dgm:pt modelId="{DBE37F38-6237-40CF-A169-36EE0586C9F4}" type="pres">
      <dgm:prSet presAssocID="{E2125BA6-558B-423F-88B9-1C864654D7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7189EA0-1B76-40C9-B8CE-6AF466DAA445}" type="pres">
      <dgm:prSet presAssocID="{E2125BA6-558B-423F-88B9-1C864654D772}" presName="spaceRect" presStyleCnt="0"/>
      <dgm:spPr/>
    </dgm:pt>
    <dgm:pt modelId="{1F8EA2F0-51DB-4E70-BC8C-B1D60285BB69}" type="pres">
      <dgm:prSet presAssocID="{E2125BA6-558B-423F-88B9-1C864654D772}" presName="textRect" presStyleLbl="revTx" presStyleIdx="1" presStyleCnt="4">
        <dgm:presLayoutVars>
          <dgm:chMax val="1"/>
          <dgm:chPref val="1"/>
        </dgm:presLayoutVars>
      </dgm:prSet>
      <dgm:spPr/>
    </dgm:pt>
    <dgm:pt modelId="{4D566213-E032-4ADA-BD9E-9C700DFF789E}" type="pres">
      <dgm:prSet presAssocID="{CC89BC74-BFF9-415E-BC2E-52A476FC88ED}" presName="sibTrans" presStyleCnt="0"/>
      <dgm:spPr/>
    </dgm:pt>
    <dgm:pt modelId="{7255DC15-B7D6-4513-BE66-7D7BEBA33086}" type="pres">
      <dgm:prSet presAssocID="{CF1FECCC-AB37-4102-8F1B-D7162CA98670}" presName="compNode" presStyleCnt="0"/>
      <dgm:spPr/>
    </dgm:pt>
    <dgm:pt modelId="{913090B6-4DDC-477C-BB6D-8D1AF4632792}" type="pres">
      <dgm:prSet presAssocID="{CF1FECCC-AB37-4102-8F1B-D7162CA986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B0FBE5-9DBD-429F-96CE-47DD70594C03}" type="pres">
      <dgm:prSet presAssocID="{CF1FECCC-AB37-4102-8F1B-D7162CA98670}" presName="spaceRect" presStyleCnt="0"/>
      <dgm:spPr/>
    </dgm:pt>
    <dgm:pt modelId="{20147471-01F9-4719-8EE6-99ADC31B09E5}" type="pres">
      <dgm:prSet presAssocID="{CF1FECCC-AB37-4102-8F1B-D7162CA98670}" presName="textRect" presStyleLbl="revTx" presStyleIdx="2" presStyleCnt="4">
        <dgm:presLayoutVars>
          <dgm:chMax val="1"/>
          <dgm:chPref val="1"/>
        </dgm:presLayoutVars>
      </dgm:prSet>
      <dgm:spPr/>
    </dgm:pt>
    <dgm:pt modelId="{255A3BDD-B72D-4AB8-9A91-1A8F732A3E7C}" type="pres">
      <dgm:prSet presAssocID="{B889C78D-BAF5-4AA8-8C2C-5D72E3362649}" presName="sibTrans" presStyleCnt="0"/>
      <dgm:spPr/>
    </dgm:pt>
    <dgm:pt modelId="{11F9C53A-EBD2-4EFB-B119-B831AA307C08}" type="pres">
      <dgm:prSet presAssocID="{4A269A41-4675-44B6-B6D9-24CFCF5A207F}" presName="compNode" presStyleCnt="0"/>
      <dgm:spPr/>
    </dgm:pt>
    <dgm:pt modelId="{D2A01B42-B5B5-472C-9CD4-CD701B64DCC0}" type="pres">
      <dgm:prSet presAssocID="{4A269A41-4675-44B6-B6D9-24CFCF5A20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B079008-890A-41AF-ACD6-FBEF9FFB8824}" type="pres">
      <dgm:prSet presAssocID="{4A269A41-4675-44B6-B6D9-24CFCF5A207F}" presName="spaceRect" presStyleCnt="0"/>
      <dgm:spPr/>
    </dgm:pt>
    <dgm:pt modelId="{E4763F9B-E4E8-4656-82C6-4DC9ECEAF6EC}" type="pres">
      <dgm:prSet presAssocID="{4A269A41-4675-44B6-B6D9-24CFCF5A20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0E4709-0024-4567-A156-B260CBF98D56}" srcId="{3AE338BC-9C5D-490C-9A15-870022BEDF2F}" destId="{E2125BA6-558B-423F-88B9-1C864654D772}" srcOrd="1" destOrd="0" parTransId="{912DE8B5-8DFF-49EB-A777-DCBD69B20534}" sibTransId="{CC89BC74-BFF9-415E-BC2E-52A476FC88ED}"/>
    <dgm:cxn modelId="{7523FA62-F7AB-459E-8666-4BD30F6830E5}" type="presOf" srcId="{D50E12FB-AC45-447E-8F9B-9FCFB216AA01}" destId="{108D2ADC-02ED-4F63-810F-9E1ECBDC6379}" srcOrd="0" destOrd="0" presId="urn:microsoft.com/office/officeart/2018/2/layout/IconLabelList"/>
    <dgm:cxn modelId="{300D8F44-37A2-4BAB-A720-BDAE467C9FED}" srcId="{3AE338BC-9C5D-490C-9A15-870022BEDF2F}" destId="{CF1FECCC-AB37-4102-8F1B-D7162CA98670}" srcOrd="2" destOrd="0" parTransId="{9EDD3F4F-3110-4609-B899-EFFD7680142F}" sibTransId="{B889C78D-BAF5-4AA8-8C2C-5D72E3362649}"/>
    <dgm:cxn modelId="{C96D2F52-5768-4483-B3E6-7DBE5054B403}" type="presOf" srcId="{E2125BA6-558B-423F-88B9-1C864654D772}" destId="{1F8EA2F0-51DB-4E70-BC8C-B1D60285BB69}" srcOrd="0" destOrd="0" presId="urn:microsoft.com/office/officeart/2018/2/layout/IconLabelList"/>
    <dgm:cxn modelId="{7465C878-7110-449A-887A-1C9A497D13E5}" type="presOf" srcId="{3AE338BC-9C5D-490C-9A15-870022BEDF2F}" destId="{204AE8E7-9917-4EE6-B96F-90577B2A1104}" srcOrd="0" destOrd="0" presId="urn:microsoft.com/office/officeart/2018/2/layout/IconLabelList"/>
    <dgm:cxn modelId="{B5DD699F-BAA5-4A26-9343-6A9E5DABE68C}" type="presOf" srcId="{CF1FECCC-AB37-4102-8F1B-D7162CA98670}" destId="{20147471-01F9-4719-8EE6-99ADC31B09E5}" srcOrd="0" destOrd="0" presId="urn:microsoft.com/office/officeart/2018/2/layout/IconLabelList"/>
    <dgm:cxn modelId="{4244CBEF-6597-4E72-BEB0-135AA8E3AD5F}" srcId="{3AE338BC-9C5D-490C-9A15-870022BEDF2F}" destId="{4A269A41-4675-44B6-B6D9-24CFCF5A207F}" srcOrd="3" destOrd="0" parTransId="{947F0276-78BF-4B1B-B953-BDBF152F684C}" sibTransId="{A6F6D52E-662B-47F7-86D0-50A03DA33678}"/>
    <dgm:cxn modelId="{42C489FD-DD40-49E0-8B60-F761A410B372}" type="presOf" srcId="{4A269A41-4675-44B6-B6D9-24CFCF5A207F}" destId="{E4763F9B-E4E8-4656-82C6-4DC9ECEAF6EC}" srcOrd="0" destOrd="0" presId="urn:microsoft.com/office/officeart/2018/2/layout/IconLabelList"/>
    <dgm:cxn modelId="{5F51FCFF-50DB-4E4B-9DB3-17817819DAF9}" srcId="{3AE338BC-9C5D-490C-9A15-870022BEDF2F}" destId="{D50E12FB-AC45-447E-8F9B-9FCFB216AA01}" srcOrd="0" destOrd="0" parTransId="{FDE23A23-79D2-4E7C-AA44-1D851022E22D}" sibTransId="{B0ABD78B-58DA-4B5A-82D6-3811C2FE6D37}"/>
    <dgm:cxn modelId="{D4FBA3E4-2680-4BF5-B7A9-F41BD9A99F9C}" type="presParOf" srcId="{204AE8E7-9917-4EE6-B96F-90577B2A1104}" destId="{CDD6AEAC-3AC7-4A13-B705-D0772D2CB43F}" srcOrd="0" destOrd="0" presId="urn:microsoft.com/office/officeart/2018/2/layout/IconLabelList"/>
    <dgm:cxn modelId="{6F7DE884-D4DB-41BD-A283-57F8712CB834}" type="presParOf" srcId="{CDD6AEAC-3AC7-4A13-B705-D0772D2CB43F}" destId="{0E4C9368-4C4F-49BC-81DD-7A4BEC1C8D2D}" srcOrd="0" destOrd="0" presId="urn:microsoft.com/office/officeart/2018/2/layout/IconLabelList"/>
    <dgm:cxn modelId="{A8AF6FF8-53DC-4CF4-B0BE-5685C05A65BC}" type="presParOf" srcId="{CDD6AEAC-3AC7-4A13-B705-D0772D2CB43F}" destId="{7069E576-8126-4A54-97EB-7ABECA430156}" srcOrd="1" destOrd="0" presId="urn:microsoft.com/office/officeart/2018/2/layout/IconLabelList"/>
    <dgm:cxn modelId="{6157D975-4689-4EEF-8511-8FF321458C12}" type="presParOf" srcId="{CDD6AEAC-3AC7-4A13-B705-D0772D2CB43F}" destId="{108D2ADC-02ED-4F63-810F-9E1ECBDC6379}" srcOrd="2" destOrd="0" presId="urn:microsoft.com/office/officeart/2018/2/layout/IconLabelList"/>
    <dgm:cxn modelId="{C5C54B54-3BA9-4F9D-BA8A-86C06FD32D60}" type="presParOf" srcId="{204AE8E7-9917-4EE6-B96F-90577B2A1104}" destId="{95661050-FFD0-4D0F-94D4-5A166966A846}" srcOrd="1" destOrd="0" presId="urn:microsoft.com/office/officeart/2018/2/layout/IconLabelList"/>
    <dgm:cxn modelId="{3EB5D606-7435-40F6-8BBA-C0FC48E616BE}" type="presParOf" srcId="{204AE8E7-9917-4EE6-B96F-90577B2A1104}" destId="{E18EF571-89FB-4E78-9D0F-2A8B158D3E37}" srcOrd="2" destOrd="0" presId="urn:microsoft.com/office/officeart/2018/2/layout/IconLabelList"/>
    <dgm:cxn modelId="{35E6448D-DF1A-4492-9C02-D4844125D5DB}" type="presParOf" srcId="{E18EF571-89FB-4E78-9D0F-2A8B158D3E37}" destId="{DBE37F38-6237-40CF-A169-36EE0586C9F4}" srcOrd="0" destOrd="0" presId="urn:microsoft.com/office/officeart/2018/2/layout/IconLabelList"/>
    <dgm:cxn modelId="{F38CB280-71EF-4C1E-B1BE-F3E44D66231D}" type="presParOf" srcId="{E18EF571-89FB-4E78-9D0F-2A8B158D3E37}" destId="{57189EA0-1B76-40C9-B8CE-6AF466DAA445}" srcOrd="1" destOrd="0" presId="urn:microsoft.com/office/officeart/2018/2/layout/IconLabelList"/>
    <dgm:cxn modelId="{29B94E1C-0101-4066-95B3-B2514E569369}" type="presParOf" srcId="{E18EF571-89FB-4E78-9D0F-2A8B158D3E37}" destId="{1F8EA2F0-51DB-4E70-BC8C-B1D60285BB69}" srcOrd="2" destOrd="0" presId="urn:microsoft.com/office/officeart/2018/2/layout/IconLabelList"/>
    <dgm:cxn modelId="{67867DF1-6AAA-4F73-A0AE-9E6E25D36F2D}" type="presParOf" srcId="{204AE8E7-9917-4EE6-B96F-90577B2A1104}" destId="{4D566213-E032-4ADA-BD9E-9C700DFF789E}" srcOrd="3" destOrd="0" presId="urn:microsoft.com/office/officeart/2018/2/layout/IconLabelList"/>
    <dgm:cxn modelId="{E5981952-8560-44D1-A451-1FD2A46438FF}" type="presParOf" srcId="{204AE8E7-9917-4EE6-B96F-90577B2A1104}" destId="{7255DC15-B7D6-4513-BE66-7D7BEBA33086}" srcOrd="4" destOrd="0" presId="urn:microsoft.com/office/officeart/2018/2/layout/IconLabelList"/>
    <dgm:cxn modelId="{F4D51511-26B2-4751-8CD2-0C5B0918CC33}" type="presParOf" srcId="{7255DC15-B7D6-4513-BE66-7D7BEBA33086}" destId="{913090B6-4DDC-477C-BB6D-8D1AF4632792}" srcOrd="0" destOrd="0" presId="urn:microsoft.com/office/officeart/2018/2/layout/IconLabelList"/>
    <dgm:cxn modelId="{58A61347-5717-4356-BCB7-21C6D0B89D2D}" type="presParOf" srcId="{7255DC15-B7D6-4513-BE66-7D7BEBA33086}" destId="{76B0FBE5-9DBD-429F-96CE-47DD70594C03}" srcOrd="1" destOrd="0" presId="urn:microsoft.com/office/officeart/2018/2/layout/IconLabelList"/>
    <dgm:cxn modelId="{B29883C6-11AD-4ACB-AF45-3415DE1B8470}" type="presParOf" srcId="{7255DC15-B7D6-4513-BE66-7D7BEBA33086}" destId="{20147471-01F9-4719-8EE6-99ADC31B09E5}" srcOrd="2" destOrd="0" presId="urn:microsoft.com/office/officeart/2018/2/layout/IconLabelList"/>
    <dgm:cxn modelId="{0E30B569-12DE-4C14-B3D3-E0FC5FA7CB8B}" type="presParOf" srcId="{204AE8E7-9917-4EE6-B96F-90577B2A1104}" destId="{255A3BDD-B72D-4AB8-9A91-1A8F732A3E7C}" srcOrd="5" destOrd="0" presId="urn:microsoft.com/office/officeart/2018/2/layout/IconLabelList"/>
    <dgm:cxn modelId="{CDCB8BEC-6C5D-4F2E-8CD8-64B4C9D94C67}" type="presParOf" srcId="{204AE8E7-9917-4EE6-B96F-90577B2A1104}" destId="{11F9C53A-EBD2-4EFB-B119-B831AA307C08}" srcOrd="6" destOrd="0" presId="urn:microsoft.com/office/officeart/2018/2/layout/IconLabelList"/>
    <dgm:cxn modelId="{1F8E204C-D361-401E-AEC2-87A68D5F959C}" type="presParOf" srcId="{11F9C53A-EBD2-4EFB-B119-B831AA307C08}" destId="{D2A01B42-B5B5-472C-9CD4-CD701B64DCC0}" srcOrd="0" destOrd="0" presId="urn:microsoft.com/office/officeart/2018/2/layout/IconLabelList"/>
    <dgm:cxn modelId="{3058BF1D-E6D9-4BEF-83B8-336CF8125E98}" type="presParOf" srcId="{11F9C53A-EBD2-4EFB-B119-B831AA307C08}" destId="{EB079008-890A-41AF-ACD6-FBEF9FFB8824}" srcOrd="1" destOrd="0" presId="urn:microsoft.com/office/officeart/2018/2/layout/IconLabelList"/>
    <dgm:cxn modelId="{C50AE241-53D3-40B4-8092-028887968C3A}" type="presParOf" srcId="{11F9C53A-EBD2-4EFB-B119-B831AA307C08}" destId="{E4763F9B-E4E8-4656-82C6-4DC9ECEAF6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6430A-589B-482F-90D3-D43F92CE0962}">
      <dsp:nvSpPr>
        <dsp:cNvPr id="0" name=""/>
        <dsp:cNvSpPr/>
      </dsp:nvSpPr>
      <dsp:spPr>
        <a:xfrm>
          <a:off x="765" y="0"/>
          <a:ext cx="3101367" cy="261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46" tIns="0" rIns="30634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Vulnerability of EV charging stations to cyber-attacks.</a:t>
          </a:r>
          <a:endParaRPr lang="en-US" sz="1700" kern="1200"/>
        </a:p>
      </dsp:txBody>
      <dsp:txXfrm>
        <a:off x="765" y="1045692"/>
        <a:ext cx="3101367" cy="1568538"/>
      </dsp:txXfrm>
    </dsp:sp>
    <dsp:sp modelId="{D6C1D98F-6881-4308-9BD5-E06B23139251}">
      <dsp:nvSpPr>
        <dsp:cNvPr id="0" name=""/>
        <dsp:cNvSpPr/>
      </dsp:nvSpPr>
      <dsp:spPr>
        <a:xfrm>
          <a:off x="765" y="0"/>
          <a:ext cx="3101367" cy="104569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46" tIns="165100" rIns="306346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765" y="0"/>
        <a:ext cx="3101367" cy="1045692"/>
      </dsp:txXfrm>
    </dsp:sp>
    <dsp:sp modelId="{BC57C426-71B7-452C-B79D-C8CBC6259F3D}">
      <dsp:nvSpPr>
        <dsp:cNvPr id="0" name=""/>
        <dsp:cNvSpPr/>
      </dsp:nvSpPr>
      <dsp:spPr>
        <a:xfrm>
          <a:off x="3350243" y="0"/>
          <a:ext cx="3101367" cy="261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46" tIns="0" rIns="30634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Risks of compromised chargers: data theft, unauthorized changes to EV settings, accidents, data breaches.</a:t>
          </a:r>
          <a:endParaRPr lang="en-US" sz="1700" kern="1200"/>
        </a:p>
      </dsp:txBody>
      <dsp:txXfrm>
        <a:off x="3350243" y="1045692"/>
        <a:ext cx="3101367" cy="1568538"/>
      </dsp:txXfrm>
    </dsp:sp>
    <dsp:sp modelId="{48525095-0C1A-40DD-98AB-CA076E0E49E0}">
      <dsp:nvSpPr>
        <dsp:cNvPr id="0" name=""/>
        <dsp:cNvSpPr/>
      </dsp:nvSpPr>
      <dsp:spPr>
        <a:xfrm>
          <a:off x="3350243" y="0"/>
          <a:ext cx="3101367" cy="104569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46" tIns="165100" rIns="306346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3350243" y="0"/>
        <a:ext cx="3101367" cy="1045692"/>
      </dsp:txXfrm>
    </dsp:sp>
    <dsp:sp modelId="{B94BAC80-A2A9-4230-AFD6-00FA65AF5356}">
      <dsp:nvSpPr>
        <dsp:cNvPr id="0" name=""/>
        <dsp:cNvSpPr/>
      </dsp:nvSpPr>
      <dsp:spPr>
        <a:xfrm>
          <a:off x="6699720" y="0"/>
          <a:ext cx="3101367" cy="261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46" tIns="0" rIns="30634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Need for a robust security solution for EV charging stations. </a:t>
          </a:r>
          <a:endParaRPr lang="en-US" sz="1700" kern="1200" dirty="0"/>
        </a:p>
      </dsp:txBody>
      <dsp:txXfrm>
        <a:off x="6699720" y="1045692"/>
        <a:ext cx="3101367" cy="1568538"/>
      </dsp:txXfrm>
    </dsp:sp>
    <dsp:sp modelId="{EBF7BC39-927C-44CD-B4A0-AB6B6C5B87F3}">
      <dsp:nvSpPr>
        <dsp:cNvPr id="0" name=""/>
        <dsp:cNvSpPr/>
      </dsp:nvSpPr>
      <dsp:spPr>
        <a:xfrm>
          <a:off x="6699720" y="0"/>
          <a:ext cx="3101367" cy="104569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46" tIns="165100" rIns="306346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03</a:t>
          </a:r>
        </a:p>
      </dsp:txBody>
      <dsp:txXfrm>
        <a:off x="6699720" y="0"/>
        <a:ext cx="3101367" cy="1045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41219-EB29-4EA8-BD13-B27E685F248D}">
      <dsp:nvSpPr>
        <dsp:cNvPr id="0" name=""/>
        <dsp:cNvSpPr/>
      </dsp:nvSpPr>
      <dsp:spPr>
        <a:xfrm>
          <a:off x="4964317" y="890613"/>
          <a:ext cx="685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573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9276" y="932751"/>
        <a:ext cx="35816" cy="7163"/>
      </dsp:txXfrm>
    </dsp:sp>
    <dsp:sp modelId="{74276238-8CBF-4F28-90AD-E046AD2C9436}">
      <dsp:nvSpPr>
        <dsp:cNvPr id="0" name=""/>
        <dsp:cNvSpPr/>
      </dsp:nvSpPr>
      <dsp:spPr>
        <a:xfrm>
          <a:off x="1851618" y="1984"/>
          <a:ext cx="3114498" cy="18686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613" tIns="160194" rIns="152613" bIns="160194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Step 1 Data Collection</a:t>
          </a:r>
          <a:endParaRPr lang="en-US" sz="3500" kern="1200"/>
        </a:p>
      </dsp:txBody>
      <dsp:txXfrm>
        <a:off x="1851618" y="1984"/>
        <a:ext cx="3114498" cy="1868699"/>
      </dsp:txXfrm>
    </dsp:sp>
    <dsp:sp modelId="{4AC8C703-CBE6-47D7-9DF1-C7F54EA5070D}">
      <dsp:nvSpPr>
        <dsp:cNvPr id="0" name=""/>
        <dsp:cNvSpPr/>
      </dsp:nvSpPr>
      <dsp:spPr>
        <a:xfrm>
          <a:off x="3408867" y="1868883"/>
          <a:ext cx="3830833" cy="685734"/>
        </a:xfrm>
        <a:custGeom>
          <a:avLst/>
          <a:gdLst/>
          <a:ahLst/>
          <a:cxnLst/>
          <a:rect l="0" t="0" r="0" b="0"/>
          <a:pathLst>
            <a:path>
              <a:moveTo>
                <a:pt x="3830833" y="0"/>
              </a:moveTo>
              <a:lnTo>
                <a:pt x="3830833" y="359967"/>
              </a:lnTo>
              <a:lnTo>
                <a:pt x="0" y="359967"/>
              </a:lnTo>
              <a:lnTo>
                <a:pt x="0" y="685734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6853" y="2208168"/>
        <a:ext cx="194861" cy="7163"/>
      </dsp:txXfrm>
    </dsp:sp>
    <dsp:sp modelId="{4A742D25-845E-4B3C-A641-63267902026D}">
      <dsp:nvSpPr>
        <dsp:cNvPr id="0" name=""/>
        <dsp:cNvSpPr/>
      </dsp:nvSpPr>
      <dsp:spPr>
        <a:xfrm>
          <a:off x="5682451" y="1984"/>
          <a:ext cx="3114498" cy="1868699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613" tIns="160194" rIns="152613" bIns="160194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Step 2 Preprocessing</a:t>
          </a:r>
          <a:endParaRPr lang="en-US" sz="3500" kern="1200" dirty="0"/>
        </a:p>
      </dsp:txBody>
      <dsp:txXfrm>
        <a:off x="5682451" y="1984"/>
        <a:ext cx="3114498" cy="1868699"/>
      </dsp:txXfrm>
    </dsp:sp>
    <dsp:sp modelId="{7CF09708-9863-42C0-A1FB-50E410E83214}">
      <dsp:nvSpPr>
        <dsp:cNvPr id="0" name=""/>
        <dsp:cNvSpPr/>
      </dsp:nvSpPr>
      <dsp:spPr>
        <a:xfrm>
          <a:off x="4964317" y="3475647"/>
          <a:ext cx="685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5734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9276" y="3517785"/>
        <a:ext cx="35816" cy="7163"/>
      </dsp:txXfrm>
    </dsp:sp>
    <dsp:sp modelId="{2AE42AC2-59C8-4289-9C73-A183A5380165}">
      <dsp:nvSpPr>
        <dsp:cNvPr id="0" name=""/>
        <dsp:cNvSpPr/>
      </dsp:nvSpPr>
      <dsp:spPr>
        <a:xfrm>
          <a:off x="1851618" y="2587017"/>
          <a:ext cx="3114498" cy="1868699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613" tIns="160194" rIns="152613" bIns="160194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Step 3 Model Development</a:t>
          </a:r>
          <a:endParaRPr lang="en-US" sz="3500" kern="1200"/>
        </a:p>
      </dsp:txBody>
      <dsp:txXfrm>
        <a:off x="1851618" y="2587017"/>
        <a:ext cx="3114498" cy="1868699"/>
      </dsp:txXfrm>
    </dsp:sp>
    <dsp:sp modelId="{403BCB1E-02FA-4B80-BCAC-ED79E5EA7A5C}">
      <dsp:nvSpPr>
        <dsp:cNvPr id="0" name=""/>
        <dsp:cNvSpPr/>
      </dsp:nvSpPr>
      <dsp:spPr>
        <a:xfrm>
          <a:off x="5682451" y="2587017"/>
          <a:ext cx="3114498" cy="1868699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613" tIns="160194" rIns="152613" bIns="160194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Step 4 Model Evaluation</a:t>
          </a:r>
          <a:endParaRPr lang="en-US" sz="3500" kern="1200"/>
        </a:p>
      </dsp:txBody>
      <dsp:txXfrm>
        <a:off x="5682451" y="2587017"/>
        <a:ext cx="3114498" cy="1868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C9368-4C4F-49BC-81DD-7A4BEC1C8D2D}">
      <dsp:nvSpPr>
        <dsp:cNvPr id="0" name=""/>
        <dsp:cNvSpPr/>
      </dsp:nvSpPr>
      <dsp:spPr>
        <a:xfrm>
          <a:off x="752566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D2ADC-02ED-4F63-810F-9E1ECBDC6379}">
      <dsp:nvSpPr>
        <dsp:cNvPr id="0" name=""/>
        <dsp:cNvSpPr/>
      </dsp:nvSpPr>
      <dsp:spPr>
        <a:xfrm>
          <a:off x="100682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Advanced Models:</a:t>
          </a:r>
          <a:r>
            <a:rPr lang="en-US" sz="1100" kern="1200"/>
            <a:t> Explore  more sophisticated models to further improve detection accuracy and performance.</a:t>
          </a:r>
        </a:p>
      </dsp:txBody>
      <dsp:txXfrm>
        <a:off x="100682" y="2399706"/>
        <a:ext cx="2370489" cy="787500"/>
      </dsp:txXfrm>
    </dsp:sp>
    <dsp:sp modelId="{DBE37F38-6237-40CF-A169-36EE0586C9F4}">
      <dsp:nvSpPr>
        <dsp:cNvPr id="0" name=""/>
        <dsp:cNvSpPr/>
      </dsp:nvSpPr>
      <dsp:spPr>
        <a:xfrm>
          <a:off x="3537891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EA2F0-51DB-4E70-BC8C-B1D60285BB69}">
      <dsp:nvSpPr>
        <dsp:cNvPr id="0" name=""/>
        <dsp:cNvSpPr/>
      </dsp:nvSpPr>
      <dsp:spPr>
        <a:xfrm>
          <a:off x="2886007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Additional Features:</a:t>
          </a:r>
          <a:r>
            <a:rPr lang="en-US" sz="1100" kern="1200"/>
            <a:t> integration of additional data sources and features, such as network traffic data and host activities, to provide a more comprehensive security solution.</a:t>
          </a:r>
        </a:p>
      </dsp:txBody>
      <dsp:txXfrm>
        <a:off x="2886007" y="2399706"/>
        <a:ext cx="2370489" cy="787500"/>
      </dsp:txXfrm>
    </dsp:sp>
    <dsp:sp modelId="{913090B6-4DDC-477C-BB6D-8D1AF4632792}">
      <dsp:nvSpPr>
        <dsp:cNvPr id="0" name=""/>
        <dsp:cNvSpPr/>
      </dsp:nvSpPr>
      <dsp:spPr>
        <a:xfrm>
          <a:off x="6323216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7471-01F9-4719-8EE6-99ADC31B09E5}">
      <dsp:nvSpPr>
        <dsp:cNvPr id="0" name=""/>
        <dsp:cNvSpPr/>
      </dsp:nvSpPr>
      <dsp:spPr>
        <a:xfrm>
          <a:off x="5671332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Real-Time Implementation:</a:t>
          </a:r>
          <a:r>
            <a:rPr lang="en-US" sz="1100" kern="1200"/>
            <a:t> Develop real-time detection systems and conduct live environment testing to validate the effectiveness of the models in practical scenarios.</a:t>
          </a:r>
        </a:p>
      </dsp:txBody>
      <dsp:txXfrm>
        <a:off x="5671332" y="2399706"/>
        <a:ext cx="2370489" cy="787500"/>
      </dsp:txXfrm>
    </dsp:sp>
    <dsp:sp modelId="{D2A01B42-B5B5-472C-9CD4-CD701B64DCC0}">
      <dsp:nvSpPr>
        <dsp:cNvPr id="0" name=""/>
        <dsp:cNvSpPr/>
      </dsp:nvSpPr>
      <dsp:spPr>
        <a:xfrm>
          <a:off x="9108541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63F9B-E4E8-4656-82C6-4DC9ECEAF6EC}">
      <dsp:nvSpPr>
        <dsp:cNvPr id="0" name=""/>
        <dsp:cNvSpPr/>
      </dsp:nvSpPr>
      <dsp:spPr>
        <a:xfrm>
          <a:off x="8456657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Collaborative Research:</a:t>
          </a:r>
          <a:r>
            <a:rPr lang="en-US" sz="1100" kern="1200"/>
            <a:t> Encourage collaboration with industry partners to refine the models based on actual usage scenarios and threats.</a:t>
          </a:r>
        </a:p>
      </dsp:txBody>
      <dsp:txXfrm>
        <a:off x="8456657" y="2399706"/>
        <a:ext cx="2370489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66B3-A0E1-6A6A-A56E-06512670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E877-BCDB-43D3-A91F-823297A28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7459-016D-D21A-6F72-68E8B8A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A93E-FC8C-D9DD-B11F-65D86E6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975B-8429-E837-CC74-9A548AA5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8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45C-390D-199D-930A-D8F11E81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CF1ED-3F3F-CA9D-20E3-8347BAC3B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17AF-2278-728D-A8A7-50B873F3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192E-96BE-4478-260D-CFD7179D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19C1-E2DA-B58D-F07C-92BEC3FE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5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6B443-4D1C-CD39-AE19-9CD6AFC96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95071-13C2-5145-A481-906F8D06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7275-7A4D-F8A3-D461-15A9914E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F43F-05F4-A050-731B-031E2025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A5E6-19F1-1FB8-64E9-AD645ECB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51F1-5E9E-1036-8ACF-DA2F856D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EB27-ADEF-0289-77CF-1B5D751E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B3AA-F7B4-3523-5BD4-0616D164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96C4-2AA7-73F9-1F56-0191B4FC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E400-17CF-7AAD-9412-27876856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9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286-549D-EC35-7BE0-5ED434A8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5437-D639-38AC-5C3B-961C72C0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17FD-DF1B-9987-7D05-13A5FE8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7F5A-CE32-ADE4-DD0B-40899088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2D77-C3F3-14A7-1523-B63EAAEA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6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D539-F5BA-16A0-4E9A-D5A306A5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EE8C-0FE1-EDE2-D491-A8C6979C4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451C6-2957-2BA1-A1E2-9ADB6308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3D725-EE17-DEC4-67E4-7977E55C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7072B-83FC-801E-B356-A927E708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E10E0-9222-F984-CDB7-EA5A48B4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660F-C797-A1D4-2D5E-ECE7E647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A687-4AB7-980F-BBD0-C06F0A9E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F28B9-F9EE-AC63-85CA-2D46C240E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64257-98EA-E9FE-D0BB-E048BE1A3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07805-0022-90B6-074D-C5E94F922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35BA2-EDE9-1ECD-5B38-4EA90B47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ECDD3-161E-1110-ADE3-196BE1FF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FA253-B25B-CD26-ABAA-59606ABF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6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3E47-54AD-5C33-DDAD-1BE75D6E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5BE83-53C8-E420-9CDE-2B4F8FCD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E0C0C-7715-0664-DF78-8D3B99CF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92068-18FE-42AD-B38C-BC35CC9D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1DB84-8A24-C060-6C6D-C5E4ACD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24515-7C51-4627-D2BA-37AA048B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2C7EE-16BF-AD06-E840-7228A140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0A52-17C3-6BD5-EF74-EF659F80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A2D5-1832-A856-86FE-EDF2A559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85A99-7A92-A95B-317B-E0FB9681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12D8-2010-7761-3A67-5BFD8A01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1ADC3-5C3C-A0F9-DD23-09206067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8A11-95D7-4CBB-8E11-66B9773C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3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F788-BA61-BFFF-6920-B0C7BE6D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CD162-10D4-F619-AA4C-E92966078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ACC19-3E5A-4CA4-F65E-20A3A557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AB159-6B1F-3531-79FB-E38C8A18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B514-7276-147F-3CDE-5326AB05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F57C7-9F3F-E3CE-76FA-FA682FA6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3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C3337-BAF9-7AB6-1DE6-C64192D3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C48A-BAB2-9013-AD4F-50DDCA60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F0BF-8EFD-215F-A8C6-2C92478CE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D7391-42D1-492C-BD0C-111C8016351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E0B1-1412-B3EF-4F10-30B149E0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5507-F3CC-DFA5-2EC1-C17A6291D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087-28AC-9BD6-53AA-59060556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B534-6076-97C7-275E-55B82B2F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0397D-6E7F-C98D-30F7-3F07D1E87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662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3776F95-E41C-D0DB-A0D1-8EC6C2B138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6745" y="641742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C45D5-17F8-94D7-6972-D60476AB57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8024" y="961771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85894C-068B-E62D-7DA3-38B20C67986A}"/>
              </a:ext>
            </a:extLst>
          </p:cNvPr>
          <p:cNvSpPr>
            <a:spLocks noGrp="1"/>
          </p:cNvSpPr>
          <p:nvPr/>
        </p:nvSpPr>
        <p:spPr>
          <a:xfrm>
            <a:off x="1452656" y="1446403"/>
            <a:ext cx="9357865" cy="1041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Machine Learning based intrusion detection on electric vehicle charging station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16B8FC9-5820-7E51-103F-F0B46232B1AA}"/>
              </a:ext>
            </a:extLst>
          </p:cNvPr>
          <p:cNvSpPr>
            <a:spLocks noGrp="1"/>
          </p:cNvSpPr>
          <p:nvPr/>
        </p:nvSpPr>
        <p:spPr>
          <a:xfrm>
            <a:off x="1452656" y="2703089"/>
            <a:ext cx="4483324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Presented by :</a:t>
            </a:r>
          </a:p>
          <a:p>
            <a:pPr algn="l"/>
            <a:r>
              <a:rPr lang="en-US" sz="2000" dirty="0"/>
              <a:t>    Ashutosh Saurabh Pandey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Btech</a:t>
            </a:r>
            <a:r>
              <a:rPr lang="en-US" sz="2000" dirty="0"/>
              <a:t> CSE 4rd SEM</a:t>
            </a:r>
          </a:p>
          <a:p>
            <a:pPr algn="l"/>
            <a:r>
              <a:rPr lang="en-US" sz="2000" dirty="0"/>
              <a:t>    Graphic Era deemed to be university</a:t>
            </a:r>
          </a:p>
          <a:p>
            <a:pPr algn="l"/>
            <a:r>
              <a:rPr lang="en-US" sz="2000" dirty="0"/>
              <a:t>    Dehradun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85EFDF-576D-AD44-A66A-99F2E81AD4A9}"/>
              </a:ext>
            </a:extLst>
          </p:cNvPr>
          <p:cNvSpPr txBox="1"/>
          <p:nvPr/>
        </p:nvSpPr>
        <p:spPr>
          <a:xfrm>
            <a:off x="6256020" y="2703089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Mentorship by:-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Mr. Siddhant Thapliyal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408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1EC50-48EB-B4CA-EC57-68CECDA05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21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42C81-D117-3946-C867-32DDDAA1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  <a:endParaRPr lang="en-IN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402730-FB47-01F6-FDAC-35BE785D6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Global warming and the shift towards electric vehicles (EVs).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Benefits of EVs: high performance, quiet operation, cost efficiency.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Increasing adoption of EVs leading to the development of new charging stations. </a:t>
            </a:r>
          </a:p>
        </p:txBody>
      </p:sp>
    </p:spTree>
    <p:extLst>
      <p:ext uri="{BB962C8B-B14F-4D97-AF65-F5344CB8AC3E}">
        <p14:creationId xmlns:p14="http://schemas.microsoft.com/office/powerpoint/2010/main" val="126286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77F9F-8B02-E499-D87B-FC744285B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4844" r="3537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D9EB7-9173-2412-F75D-971F912A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l="17731" r="11234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C6EC7-5F50-7D2A-7C39-C4978FB4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07"/>
            <a:ext cx="9801854" cy="2790331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Problem Statement</a:t>
            </a:r>
            <a:endParaRPr lang="en-IN" sz="4800">
              <a:solidFill>
                <a:srgbClr val="FFFFFF"/>
              </a:solidFill>
            </a:endParaRPr>
          </a:p>
        </p:txBody>
      </p:sp>
      <p:graphicFrame>
        <p:nvGraphicFramePr>
          <p:cNvPr id="36" name="Rectangle 1">
            <a:extLst>
              <a:ext uri="{FF2B5EF4-FFF2-40B4-BE49-F238E27FC236}">
                <a16:creationId xmlns:a16="http://schemas.microsoft.com/office/drawing/2014/main" id="{BCD83FFA-2FE4-2993-B1B7-43D56B5F75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1966" y="3510476"/>
          <a:ext cx="9801854" cy="261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56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7CC9A-9B42-1BDB-1932-DEBB0B0E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  <a:endParaRPr lang="en-IN"/>
          </a:p>
        </p:txBody>
      </p:sp>
      <p:graphicFrame>
        <p:nvGraphicFramePr>
          <p:cNvPr id="3" name="Rectangle 1">
            <a:extLst>
              <a:ext uri="{FF2B5EF4-FFF2-40B4-BE49-F238E27FC236}">
                <a16:creationId xmlns:a16="http://schemas.microsoft.com/office/drawing/2014/main" id="{687589AF-6D5D-5BD0-A815-AAF2823BB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599311"/>
              </p:ext>
            </p:extLst>
          </p:nvPr>
        </p:nvGraphicFramePr>
        <p:xfrm>
          <a:off x="3115322" y="1112283"/>
          <a:ext cx="10648569" cy="445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0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C692-F270-EB27-7A97-0E7859F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AC927D-5953-F3F0-8F72-22F409A0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664" y="4738549"/>
            <a:ext cx="38170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Model Evaluation: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Precision, Recall, and F1-Score.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Comparison of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CA89-D280-527A-8315-351D0D8B14E1}"/>
              </a:ext>
            </a:extLst>
          </p:cNvPr>
          <p:cNvSpPr txBox="1"/>
          <p:nvPr/>
        </p:nvSpPr>
        <p:spPr>
          <a:xfrm>
            <a:off x="515988" y="1040943"/>
            <a:ext cx="6587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CIC-EVSE2024 dataset( power consumption data)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23C91-757A-0B8E-FE92-979CBF474F5C}"/>
              </a:ext>
            </a:extLst>
          </p:cNvPr>
          <p:cNvSpPr txBox="1"/>
          <p:nvPr/>
        </p:nvSpPr>
        <p:spPr>
          <a:xfrm>
            <a:off x="6757664" y="2119451"/>
            <a:ext cx="96500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remove non usable </a:t>
            </a:r>
            <a:r>
              <a:rPr lang="en-US" altLang="en-US" dirty="0" err="1">
                <a:latin typeface="Arial" panose="020B0604020202020204" pitchFamily="34" charset="0"/>
              </a:rPr>
              <a:t>colums</a:t>
            </a:r>
            <a:r>
              <a:rPr lang="en-US" altLang="en-US" dirty="0">
                <a:latin typeface="Arial" panose="020B0604020202020204" pitchFamily="34" charset="0"/>
              </a:rPr>
              <a:t> like </a:t>
            </a:r>
            <a:r>
              <a:rPr lang="en-US" altLang="en-US" dirty="0" err="1">
                <a:latin typeface="Arial" panose="020B0604020202020204" pitchFamily="34" charset="0"/>
              </a:rPr>
              <a:t>time,state,label,etc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Remove all the data points which were incomplete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smote to </a:t>
            </a:r>
            <a:r>
              <a:rPr lang="en-US" altLang="en-US" dirty="0">
                <a:latin typeface="Arial" panose="020B0604020202020204" pitchFamily="34" charset="0"/>
              </a:rPr>
              <a:t>maintain the balance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196DF-1456-7B07-695B-394C26C28105}"/>
              </a:ext>
            </a:extLst>
          </p:cNvPr>
          <p:cNvSpPr txBox="1"/>
          <p:nvPr/>
        </p:nvSpPr>
        <p:spPr>
          <a:xfrm>
            <a:off x="593418" y="3873777"/>
            <a:ext cx="3520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Neural Networks (DNN).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Long Short-Term Memory (LSTM).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52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00041-CF58-C7EF-6F23-E71936F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Result and Discussion</a:t>
            </a:r>
            <a:endParaRPr lang="en-IN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1E99-EE9D-5C8A-656C-1C871F5C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accuracy of each model was as follows: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Logistic Regression: 46.7%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Forest: 93.2%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XGBoost: 94.6%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DNN: 88.5%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LSTM: 99.0%</a:t>
            </a:r>
            <a:endParaRPr lang="en-IN" sz="2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79DEE-8070-756D-8227-58D145CAB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5" r="519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B05C-E082-F4C1-1127-FA9AF0CD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Discusion</a:t>
            </a:r>
            <a:endParaRPr lang="en-IN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6A9D-AA4E-D228-99E6-3A7688A2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LSTM model outperformed the others with an accuracy of 99.0%. This can be attributed to its ability to capture temporal dependencies in the data. However, the Random Forest and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XGBoost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models also showed strong performance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F0367-7083-3B15-87F1-1F262D2D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61" y="4219375"/>
            <a:ext cx="6676595" cy="2086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7F12C1-FA9F-C7F6-9FD0-DD350018584A}"/>
              </a:ext>
            </a:extLst>
          </p:cNvPr>
          <p:cNvSpPr txBox="1"/>
          <p:nvPr/>
        </p:nvSpPr>
        <p:spPr>
          <a:xfrm>
            <a:off x="5560587" y="6344150"/>
            <a:ext cx="230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of LSTM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19AF6-9B4B-597F-DE98-9569CF6C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273" y="290844"/>
            <a:ext cx="4664262" cy="31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C5A9B-D517-0FC3-9718-0DD01C9A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75863-4F42-12BB-0782-08359803EB07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The project aimed to address the security vulnerabilities in EV charging stations by developing machine learning models trained on power consumption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Utilizing the CIC-EVSE2024 dataset, various models were trained and evaluated, including Logistic Regression, Random Forest, XGBoost, DNN, and LSTM.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The LSTM model was identified as the most effective in detecting cyber-attacks, demonstrating higher accuracy and better performance compared to the other models.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This project highlights the potential of machine learning in enhancing the security of EV charging stations, contributing to safer and more reliable EV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26897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612E4-447C-FAD0-785B-34A467F4D6D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CC658AB-99C7-9CE1-5EDD-6E1266DA7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199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18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492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Bookman Old Style</vt:lpstr>
      <vt:lpstr>Calibri</vt:lpstr>
      <vt:lpstr>Symbol</vt:lpstr>
      <vt:lpstr>Times New Roman</vt:lpstr>
      <vt:lpstr>Office Theme</vt:lpstr>
      <vt:lpstr>Int</vt:lpstr>
      <vt:lpstr>Introduction</vt:lpstr>
      <vt:lpstr>Problem Statement</vt:lpstr>
      <vt:lpstr>Methodology</vt:lpstr>
      <vt:lpstr> </vt:lpstr>
      <vt:lpstr>Result and Discussion</vt:lpstr>
      <vt:lpstr>Discusion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</dc:title>
  <dc:creator>Ashutosh Saurabh Pandey</dc:creator>
  <cp:lastModifiedBy>Ashutosh Saurabh Pandey</cp:lastModifiedBy>
  <cp:revision>4</cp:revision>
  <dcterms:created xsi:type="dcterms:W3CDTF">2024-07-12T03:21:29Z</dcterms:created>
  <dcterms:modified xsi:type="dcterms:W3CDTF">2024-07-12T16:23:26Z</dcterms:modified>
</cp:coreProperties>
</file>