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76" r:id="rId24"/>
    <p:sldId id="26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CD0ED-7F76-48D3-8296-77D012C56A1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D742-83BC-40A8-919B-1CBEEFADC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D742-83BC-40A8-919B-1CBEEFADC2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1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562" y="60387"/>
            <a:ext cx="11447253" cy="25447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Twi</a:t>
            </a:r>
            <a:r>
              <a:rPr lang="en-US" b="1" dirty="0" smtClean="0">
                <a:solidFill>
                  <a:srgbClr val="FF0000"/>
                </a:solidFill>
              </a:rPr>
              <a:t>Go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1400" b="1" dirty="0" smtClean="0">
                <a:solidFill>
                  <a:srgbClr val="FF0000"/>
                </a:solidFill>
              </a:rPr>
              <a:t>-DRIVE WITH DREAMS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098" y="3835177"/>
            <a:ext cx="9327710" cy="335062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Founders:-</a:t>
            </a:r>
          </a:p>
          <a:p>
            <a:pPr algn="l"/>
            <a:r>
              <a:rPr lang="en-US" sz="1400" dirty="0" smtClean="0"/>
              <a:t>Animesh Mondal</a:t>
            </a:r>
          </a:p>
          <a:p>
            <a:pPr algn="l"/>
            <a:r>
              <a:rPr lang="en-US" sz="1400" dirty="0" smtClean="0"/>
              <a:t>Arpan Ganguly</a:t>
            </a:r>
          </a:p>
          <a:p>
            <a:pPr algn="l"/>
            <a:r>
              <a:rPr lang="en-US" sz="1400" dirty="0" smtClean="0"/>
              <a:t>Sudisna Choudhury</a:t>
            </a:r>
          </a:p>
          <a:p>
            <a:pPr algn="l"/>
            <a:r>
              <a:rPr lang="en-US" sz="1400" dirty="0" smtClean="0"/>
              <a:t>Apalak Jash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699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22" y="782128"/>
            <a:ext cx="10942447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Contact </a:t>
            </a:r>
            <a:r>
              <a:rPr lang="en-IN" b="1" dirty="0" smtClean="0">
                <a:solidFill>
                  <a:srgbClr val="FF0000"/>
                </a:solidFill>
              </a:rPr>
              <a:t>Us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5363" y="1770915"/>
            <a:ext cx="7237562" cy="36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909194"/>
            <a:ext cx="10795798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Register </a:t>
            </a:r>
            <a:r>
              <a:rPr lang="en-IN" b="1" dirty="0" smtClean="0">
                <a:solidFill>
                  <a:srgbClr val="FF0000"/>
                </a:solidFill>
              </a:rPr>
              <a:t>Page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257" y="2064383"/>
            <a:ext cx="6533520" cy="340476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06383" y="2487078"/>
            <a:ext cx="4185617" cy="3304117"/>
          </a:xfrm>
        </p:spPr>
        <p:txBody>
          <a:bodyPr/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Driver</a:t>
            </a:r>
          </a:p>
          <a:p>
            <a:r>
              <a:rPr lang="en-IN" dirty="0" smtClean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4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7196"/>
            <a:ext cx="10761292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Business</a:t>
            </a:r>
            <a:r>
              <a:rPr lang="en-IN" b="1" dirty="0" smtClean="0">
                <a:solidFill>
                  <a:srgbClr val="FF0000"/>
                </a:solidFill>
              </a:rPr>
              <a:t> Page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626" y="1940382"/>
            <a:ext cx="7223752" cy="37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32" y="1042839"/>
            <a:ext cx="10907941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Renter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Registration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0691" y="2113472"/>
            <a:ext cx="6737230" cy="3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07" y="1011286"/>
            <a:ext cx="10683655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Customer</a:t>
            </a:r>
            <a:r>
              <a:rPr lang="en-IN" b="1" dirty="0" smtClean="0">
                <a:solidFill>
                  <a:srgbClr val="FF0000"/>
                </a:solidFill>
              </a:rPr>
              <a:t> Registration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6736" y="1987030"/>
            <a:ext cx="6445890" cy="37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75426"/>
            <a:ext cx="10752666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Login</a:t>
            </a:r>
            <a:r>
              <a:rPr lang="en-IN" b="1" dirty="0" smtClean="0">
                <a:solidFill>
                  <a:srgbClr val="FF0000"/>
                </a:solidFill>
              </a:rPr>
              <a:t> Page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5357" y="2185155"/>
            <a:ext cx="6157441" cy="330411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24657" y="2763125"/>
            <a:ext cx="4185617" cy="3304117"/>
          </a:xfrm>
        </p:spPr>
        <p:txBody>
          <a:bodyPr/>
          <a:lstStyle/>
          <a:p>
            <a:r>
              <a:rPr lang="en-IN" dirty="0" smtClean="0"/>
              <a:t>Customer</a:t>
            </a:r>
          </a:p>
          <a:p>
            <a:r>
              <a:rPr lang="en-IN" dirty="0" smtClean="0"/>
              <a:t>Renter</a:t>
            </a:r>
          </a:p>
          <a:p>
            <a:r>
              <a:rPr lang="en-IN" dirty="0" smtClean="0"/>
              <a:t>Driver</a:t>
            </a:r>
          </a:p>
          <a:p>
            <a:r>
              <a:rPr lang="en-IN" dirty="0" smtClean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78" y="1058174"/>
            <a:ext cx="10588764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Customer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Login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4307" y="2094302"/>
            <a:ext cx="6892506" cy="3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8943"/>
            <a:ext cx="10813656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Customer</a:t>
            </a:r>
            <a:r>
              <a:rPr lang="en-IN" b="1" dirty="0" smtClean="0">
                <a:solidFill>
                  <a:srgbClr val="FF0000"/>
                </a:solidFill>
              </a:rPr>
              <a:t> Dashboard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236" y="2280178"/>
            <a:ext cx="6291008" cy="2916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06383" y="2499743"/>
            <a:ext cx="4185617" cy="3304117"/>
          </a:xfrm>
        </p:spPr>
        <p:txBody>
          <a:bodyPr/>
          <a:lstStyle/>
          <a:p>
            <a:r>
              <a:rPr lang="en-IN" dirty="0" smtClean="0"/>
              <a:t>Home</a:t>
            </a:r>
          </a:p>
          <a:p>
            <a:r>
              <a:rPr lang="en-IN" dirty="0" smtClean="0"/>
              <a:t>Bookings</a:t>
            </a:r>
          </a:p>
          <a:p>
            <a:r>
              <a:rPr lang="en-IN" dirty="0" smtClean="0"/>
              <a:t>History</a:t>
            </a:r>
          </a:p>
          <a:p>
            <a:r>
              <a:rPr lang="en-IN" dirty="0" smtClean="0"/>
              <a:t>My Profile</a:t>
            </a:r>
          </a:p>
          <a:p>
            <a:r>
              <a:rPr lang="en-IN" dirty="0" smtClean="0"/>
              <a:t>Help Centre</a:t>
            </a:r>
          </a:p>
          <a:p>
            <a:r>
              <a:rPr lang="en-IN" dirty="0" smtClean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80148"/>
            <a:ext cx="10761897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My</a:t>
            </a:r>
            <a:r>
              <a:rPr lang="en-IN" b="1" dirty="0" smtClean="0">
                <a:solidFill>
                  <a:srgbClr val="FF0000"/>
                </a:solidFill>
              </a:rPr>
              <a:t> Profile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851" y="2301336"/>
            <a:ext cx="5962985" cy="295605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7516" y="2400948"/>
            <a:ext cx="4185617" cy="3304117"/>
          </a:xfrm>
        </p:spPr>
        <p:txBody>
          <a:bodyPr/>
          <a:lstStyle/>
          <a:p>
            <a:r>
              <a:rPr lang="en-IN" dirty="0" smtClean="0"/>
              <a:t>Name</a:t>
            </a:r>
          </a:p>
          <a:p>
            <a:r>
              <a:rPr lang="en-IN" dirty="0" smtClean="0"/>
              <a:t>DOB</a:t>
            </a:r>
          </a:p>
          <a:p>
            <a:r>
              <a:rPr lang="en-IN" dirty="0" smtClean="0"/>
              <a:t>Address</a:t>
            </a:r>
          </a:p>
          <a:p>
            <a:r>
              <a:rPr lang="en-IN" dirty="0" smtClean="0"/>
              <a:t>City</a:t>
            </a:r>
          </a:p>
          <a:p>
            <a:r>
              <a:rPr lang="en-IN" dirty="0" smtClean="0"/>
              <a:t>Licence Number</a:t>
            </a:r>
          </a:p>
          <a:p>
            <a:r>
              <a:rPr lang="en-IN" dirty="0" smtClean="0"/>
              <a:t>Adhar Number</a:t>
            </a:r>
          </a:p>
          <a:p>
            <a:r>
              <a:rPr lang="en-IN" dirty="0" smtClean="0"/>
              <a:t>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1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17" y="1045114"/>
            <a:ext cx="10562885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Edit</a:t>
            </a:r>
            <a:r>
              <a:rPr lang="en-IN" b="1" dirty="0" smtClean="0">
                <a:solidFill>
                  <a:srgbClr val="FF0000"/>
                </a:solidFill>
              </a:rPr>
              <a:t> Profile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9030" y="1787945"/>
            <a:ext cx="4733665" cy="47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10709534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About</a:t>
            </a:r>
            <a:r>
              <a:rPr lang="en-US" b="1" dirty="0" smtClean="0">
                <a:solidFill>
                  <a:srgbClr val="FF0000"/>
                </a:solidFill>
              </a:rPr>
              <a:t> Us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836" y="1953554"/>
            <a:ext cx="8423534" cy="2911743"/>
          </a:xfrm>
        </p:spPr>
        <p:txBody>
          <a:bodyPr/>
          <a:lstStyle/>
          <a:p>
            <a:r>
              <a:rPr lang="en-US" dirty="0" smtClean="0"/>
              <a:t>Vehicle rental service which makes ride easy</a:t>
            </a:r>
            <a:r>
              <a:rPr lang="en-US" dirty="0"/>
              <a:t> </a:t>
            </a:r>
            <a:r>
              <a:rPr lang="en-US" dirty="0" smtClean="0"/>
              <a:t>and comfortable</a:t>
            </a:r>
          </a:p>
          <a:p>
            <a:r>
              <a:rPr lang="en-US" dirty="0" smtClean="0"/>
              <a:t>A bridge between Customer and Renter which makes Customers to book vehicles according to their choice, budget, time and Renters to avail their vehicle in our website for renting purpose</a:t>
            </a:r>
          </a:p>
        </p:txBody>
      </p:sp>
    </p:spTree>
    <p:extLst>
      <p:ext uri="{BB962C8B-B14F-4D97-AF65-F5344CB8AC3E}">
        <p14:creationId xmlns:p14="http://schemas.microsoft.com/office/powerpoint/2010/main" val="3923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18559"/>
            <a:ext cx="10598170" cy="1320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DATABASE</a:t>
            </a:r>
            <a:r>
              <a:rPr lang="en-IN" dirty="0" smtClean="0">
                <a:solidFill>
                  <a:srgbClr val="FF0000"/>
                </a:solidFill>
              </a:rPr>
              <a:t> SCHEMA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3" y="2439359"/>
            <a:ext cx="4831571" cy="2607094"/>
          </a:xfrm>
          <a:prstGeom prst="rect">
            <a:avLst/>
          </a:prstGeom>
        </p:spPr>
      </p:pic>
      <p:pic>
        <p:nvPicPr>
          <p:cNvPr id="9" name="Content Placeholder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3" y="2439359"/>
            <a:ext cx="4816026" cy="26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9" y="2501661"/>
            <a:ext cx="4313988" cy="252754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6" y="2501661"/>
            <a:ext cx="4357119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4" y="2596551"/>
            <a:ext cx="4688297" cy="214716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02" y="2596551"/>
            <a:ext cx="5443267" cy="21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6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0" y="1131772"/>
            <a:ext cx="10718161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Database</a:t>
            </a:r>
            <a:r>
              <a:rPr lang="en-IN" b="1" dirty="0" smtClean="0">
                <a:solidFill>
                  <a:srgbClr val="FF0000"/>
                </a:solidFill>
              </a:rPr>
              <a:t> ERD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37629" y="2018010"/>
            <a:ext cx="6997564" cy="3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92" y="917427"/>
            <a:ext cx="10700908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Our</a:t>
            </a:r>
            <a:r>
              <a:rPr lang="en-IN" b="1" dirty="0" smtClean="0">
                <a:solidFill>
                  <a:srgbClr val="FF0000"/>
                </a:solidFill>
              </a:rPr>
              <a:t> Founders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18" y="1940943"/>
            <a:ext cx="8487255" cy="3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74482" y="1570806"/>
            <a:ext cx="8596668" cy="18265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THANK</a:t>
            </a:r>
            <a:r>
              <a:rPr lang="en-IN" b="1" dirty="0" smtClean="0">
                <a:solidFill>
                  <a:srgbClr val="FF0000"/>
                </a:solidFill>
              </a:rPr>
              <a:t>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477" y="868392"/>
            <a:ext cx="9877246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Aim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729" y="1964906"/>
            <a:ext cx="7601950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Deliver vehicles according to the customer’s choice, budget and time.</a:t>
            </a:r>
          </a:p>
          <a:p>
            <a:r>
              <a:rPr lang="en-US" dirty="0" smtClean="0"/>
              <a:t> Good income for Renters</a:t>
            </a:r>
          </a:p>
          <a:p>
            <a:r>
              <a:rPr lang="en-US" dirty="0" smtClean="0"/>
              <a:t>Avail vehicles for every occasion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8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10709534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Advantages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Twi</a:t>
            </a:r>
            <a:r>
              <a:rPr lang="en-US" b="1" dirty="0" smtClean="0">
                <a:solidFill>
                  <a:srgbClr val="FF0000"/>
                </a:solidFill>
              </a:rPr>
              <a:t>Go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461" y="1953555"/>
            <a:ext cx="5343904" cy="3161909"/>
          </a:xfrm>
        </p:spPr>
        <p:txBody>
          <a:bodyPr/>
          <a:lstStyle/>
          <a:p>
            <a:r>
              <a:rPr lang="en-US" dirty="0" smtClean="0"/>
              <a:t>Quick and easy to book vehicle</a:t>
            </a:r>
          </a:p>
          <a:p>
            <a:r>
              <a:rPr lang="en-US" dirty="0" smtClean="0"/>
              <a:t>Good income for renters</a:t>
            </a:r>
          </a:p>
          <a:p>
            <a:r>
              <a:rPr lang="en-US" dirty="0" smtClean="0"/>
              <a:t>Customer feedback importance</a:t>
            </a:r>
          </a:p>
          <a:p>
            <a:r>
              <a:rPr lang="en-US" dirty="0" smtClean="0"/>
              <a:t>Cheap</a:t>
            </a:r>
          </a:p>
          <a:p>
            <a:r>
              <a:rPr lang="en-US" dirty="0" smtClean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2216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08" y="747103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Landing</a:t>
            </a:r>
            <a:r>
              <a:rPr lang="en-US" b="1" dirty="0" smtClean="0">
                <a:solidFill>
                  <a:srgbClr val="FF0000"/>
                </a:solidFill>
              </a:rPr>
              <a:t> Page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004" y="1754622"/>
            <a:ext cx="6607342" cy="439601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081750" y="2294626"/>
            <a:ext cx="3046326" cy="38560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Branches</a:t>
            </a:r>
          </a:p>
          <a:p>
            <a:r>
              <a:rPr lang="en-US" dirty="0" smtClean="0"/>
              <a:t>Why TwiGo</a:t>
            </a:r>
          </a:p>
          <a:p>
            <a:r>
              <a:rPr lang="en-US" dirty="0" smtClean="0"/>
              <a:t>Our Team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Start business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Continue as guest</a:t>
            </a:r>
            <a:endParaRPr lang="en-IN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1750" y="1605003"/>
            <a:ext cx="4185618" cy="576262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Navbar Options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711" y="791410"/>
            <a:ext cx="8596668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About</a:t>
            </a:r>
            <a:r>
              <a:rPr lang="en-IN" b="1" dirty="0" smtClean="0">
                <a:solidFill>
                  <a:srgbClr val="FF0000"/>
                </a:solidFill>
              </a:rPr>
              <a:t> Us </a:t>
            </a:r>
            <a:r>
              <a:rPr lang="en-IN" b="1" dirty="0" smtClean="0">
                <a:solidFill>
                  <a:schemeClr val="tx1"/>
                </a:solidFill>
              </a:rPr>
              <a:t>Page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093" y="1850540"/>
            <a:ext cx="6775888" cy="398953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33506" y="2112210"/>
            <a:ext cx="4185617" cy="3926281"/>
          </a:xfrm>
        </p:spPr>
        <p:txBody>
          <a:bodyPr/>
          <a:lstStyle/>
          <a:p>
            <a:r>
              <a:rPr lang="en-IN" dirty="0" smtClean="0"/>
              <a:t>Years Experienced – 1</a:t>
            </a:r>
          </a:p>
          <a:p>
            <a:r>
              <a:rPr lang="en-IN" dirty="0" smtClean="0"/>
              <a:t>Total Cars – 30</a:t>
            </a:r>
          </a:p>
          <a:p>
            <a:r>
              <a:rPr lang="en-IN" dirty="0" smtClean="0"/>
              <a:t>Happy Customers – 300+</a:t>
            </a:r>
          </a:p>
          <a:p>
            <a:r>
              <a:rPr lang="en-IN" dirty="0" smtClean="0"/>
              <a:t>Branches - 3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36" y="840183"/>
            <a:ext cx="11002832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Our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Branches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2642" y="1992599"/>
            <a:ext cx="6386148" cy="308835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72087" y="2160983"/>
            <a:ext cx="4185617" cy="3304117"/>
          </a:xfrm>
        </p:spPr>
        <p:txBody>
          <a:bodyPr/>
          <a:lstStyle/>
          <a:p>
            <a:r>
              <a:rPr lang="en-IN" dirty="0" smtClean="0"/>
              <a:t>Kolkata</a:t>
            </a:r>
          </a:p>
          <a:p>
            <a:r>
              <a:rPr lang="en-IN" dirty="0" smtClean="0"/>
              <a:t>Delhi</a:t>
            </a:r>
          </a:p>
          <a:p>
            <a:r>
              <a:rPr lang="en-IN" dirty="0" smtClean="0"/>
              <a:t>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500" y="833887"/>
            <a:ext cx="10769919" cy="1320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 car for every </a:t>
            </a:r>
            <a:r>
              <a:rPr lang="en-IN" dirty="0" smtClean="0">
                <a:solidFill>
                  <a:srgbClr val="FF0000"/>
                </a:solidFill>
              </a:rPr>
              <a:t>Occasion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247" y="1998657"/>
            <a:ext cx="6541436" cy="343618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06383" y="2233283"/>
            <a:ext cx="4185617" cy="3304117"/>
          </a:xfrm>
        </p:spPr>
        <p:txBody>
          <a:bodyPr/>
          <a:lstStyle/>
          <a:p>
            <a:r>
              <a:rPr lang="en-IN" dirty="0" smtClean="0"/>
              <a:t>City Rides</a:t>
            </a:r>
          </a:p>
          <a:p>
            <a:r>
              <a:rPr lang="en-IN" dirty="0" smtClean="0"/>
              <a:t>Outstation</a:t>
            </a:r>
          </a:p>
          <a:p>
            <a:r>
              <a:rPr lang="en-IN" dirty="0" smtClean="0"/>
              <a:t>Rentals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0" y="902898"/>
            <a:ext cx="10968326" cy="1320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Why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tx1"/>
                </a:solidFill>
              </a:rPr>
              <a:t>Twi</a:t>
            </a:r>
            <a:r>
              <a:rPr lang="en-IN" b="1" dirty="0" smtClean="0">
                <a:solidFill>
                  <a:srgbClr val="FF0000"/>
                </a:solidFill>
              </a:rPr>
              <a:t>Go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708" y="2102928"/>
            <a:ext cx="6608216" cy="335759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43122" y="2392321"/>
            <a:ext cx="4185617" cy="3304117"/>
          </a:xfrm>
        </p:spPr>
        <p:txBody>
          <a:bodyPr/>
          <a:lstStyle/>
          <a:p>
            <a:r>
              <a:rPr lang="en-IN" dirty="0" smtClean="0"/>
              <a:t>Safer</a:t>
            </a:r>
          </a:p>
          <a:p>
            <a:r>
              <a:rPr lang="en-IN" dirty="0" smtClean="0"/>
              <a:t>Cashless Rides</a:t>
            </a:r>
          </a:p>
          <a:p>
            <a:r>
              <a:rPr lang="en-IN" dirty="0" smtClean="0"/>
              <a:t>Cars for every occasion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7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211</Words>
  <Application>Microsoft Office PowerPoint</Application>
  <PresentationFormat>Widescreen</PresentationFormat>
  <Paragraphs>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TwiGo -DRIVE WITH DREAMS</vt:lpstr>
      <vt:lpstr>About Us</vt:lpstr>
      <vt:lpstr>Our Aim</vt:lpstr>
      <vt:lpstr>Advantages of TwiGo</vt:lpstr>
      <vt:lpstr>Landing Page</vt:lpstr>
      <vt:lpstr>About Us Page</vt:lpstr>
      <vt:lpstr>Our Branches</vt:lpstr>
      <vt:lpstr>A car for every Occasion</vt:lpstr>
      <vt:lpstr>Why TwiGo</vt:lpstr>
      <vt:lpstr>Contact Us</vt:lpstr>
      <vt:lpstr>Register Page</vt:lpstr>
      <vt:lpstr>Business Page</vt:lpstr>
      <vt:lpstr>Renter Registration</vt:lpstr>
      <vt:lpstr>Customer Registration</vt:lpstr>
      <vt:lpstr>Login Page</vt:lpstr>
      <vt:lpstr>Customer Login</vt:lpstr>
      <vt:lpstr>Customer Dashboard</vt:lpstr>
      <vt:lpstr>My Profile</vt:lpstr>
      <vt:lpstr>Edit Profile</vt:lpstr>
      <vt:lpstr>DATABASE SCHEMA</vt:lpstr>
      <vt:lpstr>PowerPoint Presentation</vt:lpstr>
      <vt:lpstr>PowerPoint Presentation</vt:lpstr>
      <vt:lpstr>Database ERD</vt:lpstr>
      <vt:lpstr>Our Founders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TWIGO</dc:title>
  <dc:creator>Microsoft account</dc:creator>
  <cp:lastModifiedBy>Microsoft account</cp:lastModifiedBy>
  <cp:revision>96</cp:revision>
  <dcterms:created xsi:type="dcterms:W3CDTF">2022-03-25T06:31:35Z</dcterms:created>
  <dcterms:modified xsi:type="dcterms:W3CDTF">2022-03-28T06:13:09Z</dcterms:modified>
</cp:coreProperties>
</file>