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Libre Franklin" panose="020B060402020202020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011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4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70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78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7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4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inistry/Organization Name/Student Innovation: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SIH 1382(Ministry of Himachal Pradesh)</a:t>
            </a:r>
            <a:endParaRPr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sz="1600" dirty="0">
                <a:latin typeface="+mj-lt"/>
                <a:ea typeface="Franklin Gothic"/>
                <a:cs typeface="Franklin Gothic"/>
                <a:sym typeface="Franklin Gothic"/>
              </a:rPr>
              <a:t>: 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Real-Time Vehicle Tracking system</a:t>
            </a:r>
            <a:r>
              <a:rPr lang="en-IN" sz="1600" b="1" i="0" u="none" strike="noStrike" dirty="0">
                <a:effectLst/>
                <a:latin typeface="montserratregular"/>
              </a:rPr>
              <a:t>.</a:t>
            </a:r>
            <a:endParaRPr sz="16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Path 4o5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sz="1600" dirty="0">
                <a:latin typeface="+mj-lt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Kartikeya Dhasmana</a:t>
            </a:r>
            <a:endParaRPr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C-21323</a:t>
            </a:r>
            <a:endParaRPr sz="1600" dirty="0">
              <a:solidFill>
                <a:schemeClr val="tx1"/>
              </a:solidFill>
            </a:endParaRPr>
          </a:p>
          <a:p>
            <a:pPr marL="0" indent="0"/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Govind Ballabh Pant Institute of Engineering and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vehicle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00750" y="938698"/>
            <a:ext cx="5550408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13679" y="2073393"/>
            <a:ext cx="5924549" cy="44858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sz="1050" dirty="0">
                <a:latin typeface="Söhne"/>
              </a:rPr>
              <a:t> </a:t>
            </a:r>
            <a:r>
              <a:rPr lang="en-US" sz="1400" dirty="0">
                <a:latin typeface="Söhne"/>
              </a:rPr>
              <a:t>The proposed smart transportation system for Himachal Pradesh aims to provide real-time information to users regarding bus availability and upcoming timings. </a:t>
            </a:r>
            <a:endParaRPr lang="en-US" sz="1400" dirty="0" smtClean="0">
              <a:latin typeface="Söhne"/>
            </a:endParaRPr>
          </a:p>
          <a:p>
            <a:pPr marL="285750" lvl="0" indent="-285750">
              <a:buFont typeface="Noto Sans Symbols"/>
              <a:buChar char="⮚"/>
            </a:pPr>
            <a:endParaRPr lang="en-US" sz="1050" dirty="0">
              <a:latin typeface="Söhne"/>
            </a:endParaRPr>
          </a:p>
          <a:p>
            <a:r>
              <a:rPr lang="en-US" sz="1400" b="1" dirty="0">
                <a:latin typeface="Söhne"/>
              </a:rPr>
              <a:t>Real-Time Bus Tracking</a:t>
            </a:r>
            <a:r>
              <a:rPr lang="en-US" sz="1400" dirty="0">
                <a:latin typeface="Söhne"/>
              </a:rPr>
              <a:t>: GPS devices on buses transmit location and speed data to a centralized database.</a:t>
            </a:r>
          </a:p>
          <a:p>
            <a:r>
              <a:rPr lang="en-US" sz="1400" b="1" dirty="0">
                <a:latin typeface="Söhne"/>
              </a:rPr>
              <a:t>Mobile App</a:t>
            </a:r>
            <a:r>
              <a:rPr lang="en-US" sz="1400" dirty="0">
                <a:latin typeface="Söhne"/>
              </a:rPr>
              <a:t>: A user-friendly app for Android </a:t>
            </a:r>
            <a:r>
              <a:rPr lang="en-US" sz="1400" dirty="0" smtClean="0">
                <a:latin typeface="Söhne"/>
              </a:rPr>
              <a:t>which </a:t>
            </a:r>
            <a:r>
              <a:rPr lang="en-US" sz="1400" dirty="0">
                <a:latin typeface="Söhne"/>
              </a:rPr>
              <a:t>provides real-time bus information.</a:t>
            </a:r>
          </a:p>
          <a:p>
            <a:r>
              <a:rPr lang="en-US" sz="1400" b="1" dirty="0">
                <a:latin typeface="Söhne"/>
              </a:rPr>
              <a:t>User Registration</a:t>
            </a:r>
            <a:r>
              <a:rPr lang="en-US" sz="1400" dirty="0">
                <a:latin typeface="Söhne"/>
              </a:rPr>
              <a:t>: Users register with their mobile numbers for personalized services.</a:t>
            </a:r>
          </a:p>
          <a:p>
            <a:r>
              <a:rPr lang="en-US" sz="1400" b="1" dirty="0">
                <a:latin typeface="Söhne"/>
              </a:rPr>
              <a:t>Bus Stop Information</a:t>
            </a:r>
            <a:r>
              <a:rPr lang="en-US" sz="1400" dirty="0">
                <a:latin typeface="Söhne"/>
              </a:rPr>
              <a:t>: App displays a map with bus stop locations and real-time bus arrivals.</a:t>
            </a:r>
          </a:p>
          <a:p>
            <a:r>
              <a:rPr lang="en-US" sz="1400" b="1" dirty="0">
                <a:latin typeface="Söhne"/>
              </a:rPr>
              <a:t>Estimated Arrival Time</a:t>
            </a:r>
            <a:r>
              <a:rPr lang="en-US" sz="1400" dirty="0">
                <a:latin typeface="Söhne"/>
              </a:rPr>
              <a:t>: App calculates and shows estimated bus arrival times</a:t>
            </a:r>
            <a:r>
              <a:rPr lang="en-US" sz="1400" dirty="0"/>
              <a:t>.</a:t>
            </a:r>
          </a:p>
          <a:p>
            <a:pPr marL="285750" lvl="0" indent="-285750">
              <a:buFont typeface="Noto Sans Symbols"/>
              <a:buChar char="⮚"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146602" y="652249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038148" y="4218963"/>
            <a:ext cx="4571582" cy="2237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GPS</a:t>
            </a:r>
            <a:endParaRPr lang="en-IN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Analytics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Emission tracking system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Mobile app to access real time information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Maps and Google Weather</a:t>
            </a: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" name="Picture Placeholder 30">
            <a:extLst>
              <a:ext uri="{FF2B5EF4-FFF2-40B4-BE49-F238E27FC236}">
                <a16:creationId xmlns="" xmlns:a16="http://schemas.microsoft.com/office/drawing/2014/main" id="{17D9D41A-7149-126B-018A-3E409C20033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297" b="1297"/>
          <a:stretch>
            <a:fillRect/>
          </a:stretch>
        </p:blipFill>
        <p:spPr>
          <a:xfrm>
            <a:off x="6179149" y="112777"/>
            <a:ext cx="5915025" cy="3962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586739" y="315228"/>
            <a:ext cx="5780809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7712" y="1304273"/>
            <a:ext cx="4838700" cy="45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93492" y="2066025"/>
            <a:ext cx="5038725" cy="4513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 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Real-Time Bus Tracking: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can track the real-time location of buses on a map.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Bus Arrival Time Prediction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system provides estimated arrival times of buses at specific bus stops.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Traffic Updates: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receive real-time traffic updates.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Bus Stop Information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Passengers can access information about nearby bus stops, routes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etc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Notifications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receive notifications about bus arrivals, delays, or changes in schedules via mobile apps or SMS.</a:t>
            </a:r>
          </a:p>
        </p:txBody>
      </p:sp>
      <p:sp>
        <p:nvSpPr>
          <p:cNvPr id="231" name="Google Shape;231;p3"/>
          <p:cNvSpPr txBox="1"/>
          <p:nvPr/>
        </p:nvSpPr>
        <p:spPr>
          <a:xfrm>
            <a:off x="5943600" y="895149"/>
            <a:ext cx="5143500" cy="81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135757" y="1304273"/>
            <a:ext cx="4613912" cy="5385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latin typeface="Söhne"/>
              </a:rPr>
              <a:t>GPS Infrastructure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Ensure reliable GPS devices are installed on all buses for real-time tracking</a:t>
            </a:r>
            <a:r>
              <a:rPr lang="en-US" dirty="0" smtClean="0"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Data Connectivity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Rely on a robust, continuous data network for transmitting real-time bus location data</a:t>
            </a:r>
            <a:r>
              <a:rPr lang="en-US" dirty="0" smtClean="0"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Data Analytics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Implement data analytics tools to process and analyze collected data for accurate bus arrival predictions</a:t>
            </a:r>
            <a:r>
              <a:rPr lang="en-US" dirty="0" smtClean="0"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Notification System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Create a notification system to inform passengers of bus arrivals, delays, or schedule changes in real-time.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lang="en-IN" dirty="0" smtClean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chemeClr val="tx2"/>
                </a:solidFill>
                <a:latin typeface="Söhne"/>
              </a:rPr>
              <a:t> </a:t>
            </a:r>
            <a:r>
              <a:rPr lang="en-IN" sz="1600" b="1" dirty="0">
                <a:solidFill>
                  <a:schemeClr val="tx2"/>
                </a:solidFill>
                <a:latin typeface="Söhne"/>
              </a:rPr>
              <a:t>SHOW </a:t>
            </a:r>
            <a:r>
              <a:rPr lang="en-IN" sz="1600" b="1" u="sng" dirty="0">
                <a:solidFill>
                  <a:schemeClr val="tx2"/>
                </a:solidFill>
                <a:latin typeface="Söhne"/>
              </a:rPr>
              <a:t>STOPPERS</a:t>
            </a:r>
            <a:r>
              <a:rPr lang="en-IN" b="1" i="0" dirty="0" smtClean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lang="en-IN" b="1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b="1" dirty="0">
                <a:latin typeface="Söhne"/>
              </a:rPr>
              <a:t>Lack of GPS Coverage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Potential accuracy issues in areas with poor or no GPS coverage.</a:t>
            </a:r>
          </a:p>
          <a:p>
            <a:r>
              <a:rPr lang="en-US" b="1" dirty="0">
                <a:latin typeface="Söhne"/>
              </a:rPr>
              <a:t>Data Connectivity Issues</a:t>
            </a:r>
            <a:r>
              <a:rPr lang="en-US" dirty="0">
                <a:latin typeface="Söhne"/>
              </a:rPr>
              <a:t>:</a:t>
            </a:r>
          </a:p>
          <a:p>
            <a:pPr lvl="1"/>
            <a:r>
              <a:rPr lang="en-US" dirty="0">
                <a:latin typeface="Söhne"/>
              </a:rPr>
              <a:t>Frequent network outages or weak connectivity can disrupt real-time data transmission, impacting system reliability.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256033" y="2062099"/>
            <a:ext cx="11853110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Kartikeya Dhasmana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>
                <a:solidFill>
                  <a:schemeClr val="tx1"/>
                </a:solidFill>
              </a:rPr>
              <a:t>Btech</a:t>
            </a:r>
            <a:r>
              <a:rPr lang="en-US" sz="1200" dirty="0"/>
              <a:t>			Stream:  ECE		Year:  3rd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</a:rPr>
              <a:t>Guarav Bhatt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>
                <a:solidFill>
                  <a:schemeClr val="tx1"/>
                </a:solidFill>
              </a:rPr>
              <a:t>Btech</a:t>
            </a:r>
            <a:r>
              <a:rPr lang="en-US" sz="1200" dirty="0"/>
              <a:t>			Stream : CSE(AI/ML) 	                           Year : 3rd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Akhil Kothari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Branch :Btech 			 Stream : ECE		Year : 3rd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Animesh Naithani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Branch :Btech 		                             Stream :ECE		Year : 3rd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PrabhSimran Singh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:Btech			 Stream :CSE(AI/ML)		Year : 4th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Ankita Kotnala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:Btech			Stream: CSE(AI/ML)		 Year : 3rd 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etc.):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etc.):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505</Words>
  <Application>Microsoft Office PowerPoint</Application>
  <PresentationFormat>Widescreen</PresentationFormat>
  <Paragraphs>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Libre Franklin</vt:lpstr>
      <vt:lpstr>Franklin Gothic</vt:lpstr>
      <vt:lpstr>arial</vt:lpstr>
      <vt:lpstr>montserratregular</vt:lpstr>
      <vt:lpstr>arial</vt:lpstr>
      <vt:lpstr>Wingdings</vt:lpstr>
      <vt:lpstr>Söhne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OWNER</cp:lastModifiedBy>
  <cp:revision>9</cp:revision>
  <dcterms:created xsi:type="dcterms:W3CDTF">2022-02-11T07:14:46Z</dcterms:created>
  <dcterms:modified xsi:type="dcterms:W3CDTF">2023-12-12T15:15:03Z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