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58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8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7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94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8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51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2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34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1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7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8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AA148F-E9F4-4262-98B5-7686DC3567E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7F3393-BB5C-45A6-9139-4FC8DCFB3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71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744" y="372862"/>
            <a:ext cx="8001000" cy="1349406"/>
          </a:xfrm>
        </p:spPr>
        <p:txBody>
          <a:bodyPr/>
          <a:lstStyle/>
          <a:p>
            <a:r>
              <a:rPr lang="en-US" dirty="0" smtClean="0"/>
              <a:t>CALCULATOR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717" y="1722268"/>
            <a:ext cx="6400800" cy="1947333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97476" y="4172505"/>
            <a:ext cx="5211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Vedant</a:t>
            </a:r>
            <a:r>
              <a:rPr lang="en-US" dirty="0" smtClean="0"/>
              <a:t> </a:t>
            </a:r>
            <a:r>
              <a:rPr lang="en-US" dirty="0" err="1" smtClean="0"/>
              <a:t>Vispute</a:t>
            </a:r>
            <a:r>
              <a:rPr lang="en-US" dirty="0" smtClean="0"/>
              <a:t> (TYETC213)</a:t>
            </a:r>
          </a:p>
          <a:p>
            <a:r>
              <a:rPr lang="en-US" dirty="0" smtClean="0"/>
              <a:t>Animesh Wankhede (TYETC214)</a:t>
            </a:r>
          </a:p>
          <a:p>
            <a:r>
              <a:rPr lang="en-US" dirty="0" smtClean="0"/>
              <a:t>Pooja </a:t>
            </a:r>
            <a:r>
              <a:rPr lang="en-US" dirty="0" err="1" smtClean="0"/>
              <a:t>Kharde</a:t>
            </a:r>
            <a:r>
              <a:rPr lang="en-US" dirty="0" smtClean="0"/>
              <a:t> (TYETC217)</a:t>
            </a:r>
          </a:p>
          <a:p>
            <a:endParaRPr lang="en-US" dirty="0"/>
          </a:p>
          <a:p>
            <a:r>
              <a:rPr lang="en-US" dirty="0" smtClean="0"/>
              <a:t>GUIDED BY:</a:t>
            </a:r>
          </a:p>
          <a:p>
            <a:r>
              <a:rPr lang="en-US" dirty="0" err="1" smtClean="0"/>
              <a:t>Sphurti</a:t>
            </a:r>
            <a:r>
              <a:rPr lang="en-US" dirty="0" smtClean="0"/>
              <a:t> </a:t>
            </a:r>
            <a:r>
              <a:rPr lang="en-US" dirty="0" err="1" smtClean="0"/>
              <a:t>Deshmukh</a:t>
            </a:r>
            <a:r>
              <a:rPr lang="en-US" dirty="0" smtClean="0"/>
              <a:t> Mam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04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118582" cy="57994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Implementation of Calculator App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1.Creating a new project and working with the activity_main.xml file.</a:t>
            </a:r>
            <a:r>
              <a:rPr lang="en-US" dirty="0">
                <a:solidFill>
                  <a:schemeClr val="tx1"/>
                </a:solidFill>
              </a:rPr>
              <a:t> Navigate to the app &gt; res &gt; layout &gt; activity_main.xml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and add the below code to that file. Below is the code for the </a:t>
            </a:r>
            <a:r>
              <a:rPr lang="en-US" dirty="0" smtClean="0">
                <a:solidFill>
                  <a:schemeClr val="tx1"/>
                </a:solidFill>
              </a:rPr>
              <a:t>activity_main.xm</a:t>
            </a: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 file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2.Working with the MainActivity.java file . </a:t>
            </a:r>
            <a:r>
              <a:rPr lang="en-US" dirty="0">
                <a:solidFill>
                  <a:schemeClr val="tx1"/>
                </a:solidFill>
              </a:rPr>
              <a:t>In this method, first of all, we have to link </a:t>
            </a:r>
            <a:r>
              <a:rPr lang="en-US" dirty="0" smtClean="0">
                <a:solidFill>
                  <a:schemeClr val="tx1"/>
                </a:solidFill>
              </a:rPr>
              <a:t>two </a:t>
            </a:r>
            <a:r>
              <a:rPr lang="en-US" dirty="0" err="1" smtClean="0">
                <a:solidFill>
                  <a:schemeClr val="tx1"/>
                </a:solidFill>
              </a:rPr>
              <a:t>EditText</a:t>
            </a:r>
            <a:r>
              <a:rPr lang="en-US" dirty="0">
                <a:solidFill>
                  <a:schemeClr val="tx1"/>
                </a:solidFill>
              </a:rPr>
              <a:t> with variables so that we can use them for our input. So link those edit box with variables we have </a:t>
            </a:r>
            <a:r>
              <a:rPr lang="en-US" dirty="0" smtClean="0">
                <a:solidFill>
                  <a:schemeClr val="tx1"/>
                </a:solidFill>
              </a:rPr>
              <a:t>written.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input numbers in form of string using the </a:t>
            </a:r>
            <a:r>
              <a:rPr lang="en-US" dirty="0" err="1">
                <a:solidFill>
                  <a:schemeClr val="tx1"/>
                </a:solidFill>
              </a:rPr>
              <a:t>getText</a:t>
            </a:r>
            <a:r>
              <a:rPr lang="en-US" dirty="0">
                <a:solidFill>
                  <a:schemeClr val="tx1"/>
                </a:solidFill>
              </a:rPr>
              <a:t>() </a:t>
            </a:r>
            <a:r>
              <a:rPr lang="en-US" dirty="0" smtClean="0">
                <a:solidFill>
                  <a:schemeClr val="tx1"/>
                </a:solidFill>
              </a:rPr>
              <a:t>function .Use format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“String s11=e1.getText().</a:t>
            </a:r>
            <a:r>
              <a:rPr lang="en-US" dirty="0" err="1" smtClean="0">
                <a:solidFill>
                  <a:schemeClr val="tx1"/>
                </a:solidFill>
              </a:rPr>
              <a:t>toString</a:t>
            </a:r>
            <a:r>
              <a:rPr lang="en-US" dirty="0" smtClean="0">
                <a:solidFill>
                  <a:schemeClr val="tx1"/>
                </a:solidFill>
              </a:rPr>
              <a:t>();”.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S11 stores number of textbox1.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4. Same goes for textbox 2. To display the sum use </a:t>
            </a:r>
            <a:r>
              <a:rPr lang="en-US" dirty="0" err="1" smtClean="0">
                <a:solidFill>
                  <a:schemeClr val="tx1"/>
                </a:solidFill>
              </a:rPr>
              <a:t>setText</a:t>
            </a:r>
            <a:r>
              <a:rPr lang="en-US" dirty="0" smtClean="0">
                <a:solidFill>
                  <a:schemeClr val="tx1"/>
                </a:solidFill>
              </a:rPr>
              <a:t>() as follows: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Result.setText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final_sum.toString</a:t>
            </a:r>
            <a:r>
              <a:rPr lang="en-US" dirty="0" smtClean="0">
                <a:solidFill>
                  <a:schemeClr val="tx1"/>
                </a:solidFill>
              </a:rPr>
              <a:t>()).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"String s11=e1.getText().toString();"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4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7" y="1050648"/>
            <a:ext cx="2417647" cy="4298040"/>
          </a:xfrm>
        </p:spPr>
      </p:pic>
      <p:sp>
        <p:nvSpPr>
          <p:cNvPr id="5" name="TextBox 4"/>
          <p:cNvSpPr txBox="1"/>
          <p:nvPr/>
        </p:nvSpPr>
        <p:spPr>
          <a:xfrm>
            <a:off x="731519" y="316469"/>
            <a:ext cx="489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SCREENSHOTS: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54" y="1058057"/>
            <a:ext cx="2413479" cy="4290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53" y="1040740"/>
            <a:ext cx="2428793" cy="4317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766" y="1030833"/>
            <a:ext cx="2428793" cy="43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785" y="1181686"/>
            <a:ext cx="9499965" cy="3657600"/>
          </a:xfrm>
        </p:spPr>
        <p:txBody>
          <a:bodyPr/>
          <a:lstStyle/>
          <a:p>
            <a:r>
              <a:rPr lang="en-US" dirty="0" smtClean="0"/>
              <a:t>THANK YOU…..!!!!!!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6628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56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Consolas</vt:lpstr>
      <vt:lpstr>Wingdings 3</vt:lpstr>
      <vt:lpstr>Slice</vt:lpstr>
      <vt:lpstr>CALCULATOR APP</vt:lpstr>
      <vt:lpstr>PowerPoint Presentation</vt:lpstr>
      <vt:lpstr>PowerPoint Presentation</vt:lpstr>
      <vt:lpstr>THANK YOU…..!!!!!!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APP</dc:title>
  <dc:creator>Animesh Wankhede</dc:creator>
  <cp:lastModifiedBy>Animesh Wankhede</cp:lastModifiedBy>
  <cp:revision>3</cp:revision>
  <dcterms:created xsi:type="dcterms:W3CDTF">2023-04-12T10:19:04Z</dcterms:created>
  <dcterms:modified xsi:type="dcterms:W3CDTF">2023-04-12T10:45:42Z</dcterms:modified>
</cp:coreProperties>
</file>